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rdwall.net/hu/resource/24606775/olvas%c3%a1s/k%c3%a9rd%c3%a9sek-a-s%c3%bcn-bal%c3%a1zs-c%c3%adm%c5%b1-mes%c3%a9vel-kapcsolatosa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L8orb_rvDm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58490" y="2266623"/>
            <a:ext cx="5703489" cy="1646302"/>
          </a:xfrm>
        </p:spPr>
        <p:txBody>
          <a:bodyPr/>
          <a:lstStyle/>
          <a:p>
            <a:r>
              <a:rPr lang="hu-HU" sz="7200" dirty="0" smtClean="0"/>
              <a:t>Csukás István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34149" y="4050833"/>
            <a:ext cx="4119154" cy="1096899"/>
          </a:xfrm>
        </p:spPr>
        <p:txBody>
          <a:bodyPr>
            <a:normAutofit/>
          </a:bodyPr>
          <a:lstStyle/>
          <a:p>
            <a:r>
              <a:rPr lang="hu-HU" sz="5400" dirty="0" smtClean="0"/>
              <a:t>Sün Balázs</a:t>
            </a:r>
            <a:endParaRPr lang="hu-HU" sz="5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4" y="1198300"/>
            <a:ext cx="3810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1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4038" y="269966"/>
            <a:ext cx="4382346" cy="167204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/>
              <a:t>Csukás István</a:t>
            </a:r>
            <a:br>
              <a:rPr lang="hu-HU" sz="6000" dirty="0" smtClean="0"/>
            </a:br>
            <a:r>
              <a:rPr lang="hu-HU" sz="6000" dirty="0" smtClean="0"/>
              <a:t>1936-2020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320" y="2073503"/>
            <a:ext cx="6804020" cy="44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4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6637" y="313190"/>
            <a:ext cx="3348042" cy="809897"/>
          </a:xfrm>
        </p:spPr>
        <p:txBody>
          <a:bodyPr>
            <a:noAutofit/>
          </a:bodyPr>
          <a:lstStyle/>
          <a:p>
            <a:r>
              <a:rPr lang="hu-HU" sz="6000" b="1" dirty="0" smtClean="0"/>
              <a:t>Könyvei</a:t>
            </a:r>
            <a:endParaRPr lang="hu-HU" sz="60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67" y="1123087"/>
            <a:ext cx="3217657" cy="45455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32" y="2391850"/>
            <a:ext cx="3655967" cy="41170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419497"/>
            <a:ext cx="3348042" cy="48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428"/>
            <a:ext cx="11743947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6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206689" cy="862149"/>
          </a:xfrm>
        </p:spPr>
        <p:txBody>
          <a:bodyPr>
            <a:noAutofit/>
          </a:bodyPr>
          <a:lstStyle/>
          <a:p>
            <a:r>
              <a:rPr lang="hu-HU" sz="5400" dirty="0" smtClean="0"/>
              <a:t>Szereplők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88"/>
            <a:ext cx="7047169" cy="4449217"/>
          </a:xfrm>
        </p:spPr>
        <p:txBody>
          <a:bodyPr>
            <a:normAutofit fontScale="70000" lnSpcReduction="20000"/>
          </a:bodyPr>
          <a:lstStyle/>
          <a:p>
            <a:r>
              <a:rPr lang="hu-HU" sz="5700" dirty="0" smtClean="0"/>
              <a:t>ROSKPA				PIROSKA</a:t>
            </a:r>
          </a:p>
          <a:p>
            <a:r>
              <a:rPr lang="hu-HU" sz="5700" dirty="0" smtClean="0"/>
              <a:t>RÁLADA				ALADÁR</a:t>
            </a:r>
          </a:p>
          <a:p>
            <a:r>
              <a:rPr lang="hu-HU" sz="5700" dirty="0" smtClean="0"/>
              <a:t>ROTTYADO		DOROTTYA</a:t>
            </a:r>
          </a:p>
          <a:p>
            <a:r>
              <a:rPr lang="hu-HU" sz="5700" dirty="0" smtClean="0"/>
              <a:t>MERETED			DEMETER</a:t>
            </a:r>
          </a:p>
          <a:p>
            <a:r>
              <a:rPr lang="hu-HU" sz="5700" dirty="0" smtClean="0"/>
              <a:t>JÁRDONA			ADORJÁN</a:t>
            </a:r>
          </a:p>
          <a:p>
            <a:r>
              <a:rPr lang="hu-HU" sz="5700" dirty="0" smtClean="0"/>
              <a:t>MIHARÉT			TIHAMÉR</a:t>
            </a:r>
          </a:p>
          <a:p>
            <a:r>
              <a:rPr lang="hu-HU" sz="5700" dirty="0" smtClean="0"/>
              <a:t>LÁZSBA				BALÁZS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6936" t="9976" r="6936" b="10267"/>
          <a:stretch/>
        </p:blipFill>
        <p:spPr>
          <a:xfrm>
            <a:off x="7064968" y="444099"/>
            <a:ext cx="4418068" cy="27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1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570963" cy="792480"/>
          </a:xfrm>
        </p:spPr>
        <p:txBody>
          <a:bodyPr>
            <a:noAutofit/>
          </a:bodyPr>
          <a:lstStyle/>
          <a:p>
            <a:r>
              <a:rPr lang="hu-HU" sz="5400" dirty="0"/>
              <a:t>I</a:t>
            </a:r>
            <a:r>
              <a:rPr lang="hu-HU" sz="5400" dirty="0" smtClean="0"/>
              <a:t>dőrend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820091"/>
            <a:ext cx="10199672" cy="4728755"/>
          </a:xfrm>
        </p:spPr>
        <p:txBody>
          <a:bodyPr>
            <a:normAutofit/>
          </a:bodyPr>
          <a:lstStyle/>
          <a:p>
            <a:r>
              <a:rPr lang="hu-HU" sz="3600" dirty="0" smtClean="0"/>
              <a:t>1. A hét süntestvér az erdőszéli tölgy   				tövében lakott</a:t>
            </a:r>
          </a:p>
          <a:p>
            <a:r>
              <a:rPr lang="hu-HU" sz="3600" dirty="0" smtClean="0"/>
              <a:t>2. Útnak indul Sün Balázs</a:t>
            </a:r>
          </a:p>
          <a:p>
            <a:r>
              <a:rPr lang="hu-HU" sz="3600" dirty="0" smtClean="0"/>
              <a:t>3. Épített egy kalyibát</a:t>
            </a:r>
          </a:p>
          <a:p>
            <a:r>
              <a:rPr lang="hu-HU" sz="3600" dirty="0" smtClean="0"/>
              <a:t>4. Vihar kerekedett</a:t>
            </a:r>
          </a:p>
          <a:p>
            <a:r>
              <a:rPr lang="hu-HU" sz="3600" dirty="0" smtClean="0"/>
              <a:t>5. Kopogtattak a testvérek</a:t>
            </a:r>
          </a:p>
          <a:p>
            <a:r>
              <a:rPr lang="hu-HU" sz="3600" dirty="0" smtClean="0"/>
              <a:t>6. Újra kiszorult a küszöbre Sün Balázs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b="17010"/>
          <a:stretch/>
        </p:blipFill>
        <p:spPr>
          <a:xfrm>
            <a:off x="7404463" y="2801438"/>
            <a:ext cx="3810000" cy="23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8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604" y="1882206"/>
            <a:ext cx="2797386" cy="1320800"/>
          </a:xfrm>
        </p:spPr>
        <p:txBody>
          <a:bodyPr>
            <a:noAutofit/>
          </a:bodyPr>
          <a:lstStyle/>
          <a:p>
            <a:r>
              <a:rPr lang="hu-HU" sz="9600" dirty="0" smtClean="0"/>
              <a:t>KVÍZ</a:t>
            </a:r>
            <a:endParaRPr lang="hu-HU" sz="9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092" y="6036342"/>
            <a:ext cx="9831108" cy="692339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https://wordwall.net/hu/resource/24606775/olvas%c3%a1s/k%c3%a9rd%c3%a9sek-a-s%c3%bcn-bal%c3%a1zs-c%c3%adm%c5%b1-mes%c3%a9vel-kapcsolatosan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12" y="368367"/>
            <a:ext cx="5870448" cy="56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2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566" y="5666232"/>
            <a:ext cx="10661226" cy="725424"/>
          </a:xfrm>
        </p:spPr>
        <p:txBody>
          <a:bodyPr/>
          <a:lstStyle/>
          <a:p>
            <a:r>
              <a:rPr lang="hu-HU" dirty="0"/>
              <a:t>https://</a:t>
            </a:r>
            <a:r>
              <a:rPr lang="hu-HU" dirty="0" smtClean="0">
                <a:hlinkClick r:id="rId2"/>
              </a:rPr>
              <a:t>www.youtube.com/watch?v=L8orb_rvDmo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06" t="22548" r="6895" b="22860"/>
          <a:stretch/>
        </p:blipFill>
        <p:spPr>
          <a:xfrm>
            <a:off x="641411" y="411479"/>
            <a:ext cx="7897530" cy="50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9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/>
              <a:t>Ügyesek voltatok!</a:t>
            </a:r>
            <a:endParaRPr lang="hu-HU" sz="8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690" y="2096580"/>
            <a:ext cx="4477958" cy="43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0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28</Words>
  <Application>Microsoft Office PowerPoint</Application>
  <PresentationFormat>Egyéni</PresentationFormat>
  <Paragraphs>23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Fazetta</vt:lpstr>
      <vt:lpstr>Csukás István</vt:lpstr>
      <vt:lpstr>Csukás István 1936-2020 </vt:lpstr>
      <vt:lpstr>Könyvei</vt:lpstr>
      <vt:lpstr>4. dia</vt:lpstr>
      <vt:lpstr>Szereplők</vt:lpstr>
      <vt:lpstr>Időrend</vt:lpstr>
      <vt:lpstr>KVÍZ</vt:lpstr>
      <vt:lpstr>https://www.youtube.com/watch?v=L8orb_rvDmo</vt:lpstr>
      <vt:lpstr>Ügyesek voltatok!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Csukás István</dc:title>
  <dc:creator>KovacsMarta</dc:creator>
  <cp:lastModifiedBy>user</cp:lastModifiedBy>
  <cp:revision>24</cp:revision>
  <dcterms:created xsi:type="dcterms:W3CDTF">2021-11-11T18:12:47Z</dcterms:created>
  <dcterms:modified xsi:type="dcterms:W3CDTF">2022-08-22T23:02:04Z</dcterms:modified>
</cp:coreProperties>
</file>