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8" r:id="rId10"/>
    <p:sldId id="263" r:id="rId11"/>
    <p:sldId id="265" r:id="rId12"/>
    <p:sldId id="266" r:id="rId13"/>
    <p:sldId id="267" r:id="rId14"/>
    <p:sldId id="269" r:id="rId15"/>
    <p:sldId id="271" r:id="rId16"/>
    <p:sldId id="270" r:id="rId17"/>
    <p:sldId id="272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07C8-E724-4684-A0BF-FC1FDA42AF88}" type="datetimeFigureOut">
              <a:rPr lang="hu-HU" smtClean="0"/>
              <a:pPr/>
              <a:t>2021.03.05.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CF0-23E0-44C1-A48C-797AFD2C4D4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7655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07C8-E724-4684-A0BF-FC1FDA42AF88}" type="datetimeFigureOut">
              <a:rPr lang="hu-HU" smtClean="0"/>
              <a:pPr/>
              <a:t>2021.03.05.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CF0-23E0-44C1-A48C-797AFD2C4D4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3997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07C8-E724-4684-A0BF-FC1FDA42AF88}" type="datetimeFigureOut">
              <a:rPr lang="hu-HU" smtClean="0"/>
              <a:pPr/>
              <a:t>2021.03.05.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CF0-23E0-44C1-A48C-797AFD2C4D4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4013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07C8-E724-4684-A0BF-FC1FDA42AF88}" type="datetimeFigureOut">
              <a:rPr lang="hu-HU" smtClean="0"/>
              <a:pPr/>
              <a:t>2021.03.05.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CF0-23E0-44C1-A48C-797AFD2C4D4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4306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07C8-E724-4684-A0BF-FC1FDA42AF88}" type="datetimeFigureOut">
              <a:rPr lang="hu-HU" smtClean="0"/>
              <a:pPr/>
              <a:t>2021.03.05.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CF0-23E0-44C1-A48C-797AFD2C4D4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6780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07C8-E724-4684-A0BF-FC1FDA42AF88}" type="datetimeFigureOut">
              <a:rPr lang="hu-HU" smtClean="0"/>
              <a:pPr/>
              <a:t>2021.03.05.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CF0-23E0-44C1-A48C-797AFD2C4D4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5755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07C8-E724-4684-A0BF-FC1FDA42AF88}" type="datetimeFigureOut">
              <a:rPr lang="hu-HU" smtClean="0"/>
              <a:pPr/>
              <a:t>2021.03.05.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CF0-23E0-44C1-A48C-797AFD2C4D4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5996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07C8-E724-4684-A0BF-FC1FDA42AF88}" type="datetimeFigureOut">
              <a:rPr lang="hu-HU" smtClean="0"/>
              <a:pPr/>
              <a:t>2021.03.05.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CF0-23E0-44C1-A48C-797AFD2C4D4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9720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07C8-E724-4684-A0BF-FC1FDA42AF88}" type="datetimeFigureOut">
              <a:rPr lang="hu-HU" smtClean="0"/>
              <a:pPr/>
              <a:t>2021.03.05.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CF0-23E0-44C1-A48C-797AFD2C4D4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9722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07C8-E724-4684-A0BF-FC1FDA42AF88}" type="datetimeFigureOut">
              <a:rPr lang="hu-HU" smtClean="0"/>
              <a:pPr/>
              <a:t>2021.03.05.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CF0-23E0-44C1-A48C-797AFD2C4D4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0570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07C8-E724-4684-A0BF-FC1FDA42AF88}" type="datetimeFigureOut">
              <a:rPr lang="hu-HU" smtClean="0"/>
              <a:pPr/>
              <a:t>2021.03.05.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CF0-23E0-44C1-A48C-797AFD2C4D4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0538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A07C8-E724-4684-A0BF-FC1FDA42AF88}" type="datetimeFigureOut">
              <a:rPr lang="hu-HU" smtClean="0"/>
              <a:pPr/>
              <a:t>2021.03.05.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4CF0-23E0-44C1-A48C-797AFD2C4D4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2918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c6QRnRPL_M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hzpxrvpa2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dqpoUP0Qr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77" y="1336"/>
            <a:ext cx="12194377" cy="685666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 Gólya, gólya, gilice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2021. </a:t>
            </a:r>
            <a:r>
              <a:rPr lang="hu-HU" dirty="0"/>
              <a:t>m</a:t>
            </a:r>
            <a:r>
              <a:rPr lang="hu-HU" dirty="0" smtClean="0"/>
              <a:t>árcius 8.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163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Mondóka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576688" y="3244334"/>
            <a:ext cx="5038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2"/>
              </a:rPr>
              <a:t>https://www.youtube.com/watch?v=Zc6QRnRPL_M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4723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Mkf</a:t>
            </a:r>
            <a:r>
              <a:rPr lang="hu-HU" dirty="0" smtClean="0"/>
              <a:t>.: 65. oldal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838200" y="1911927"/>
            <a:ext cx="66247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Háló nélkül halászik,</a:t>
            </a:r>
          </a:p>
          <a:p>
            <a:r>
              <a:rPr lang="hu-HU" sz="3600" dirty="0" smtClean="0"/>
              <a:t>Kéményeken tanyázik,</a:t>
            </a:r>
          </a:p>
          <a:p>
            <a:r>
              <a:rPr lang="hu-HU" sz="3600" dirty="0" smtClean="0"/>
              <a:t>elköltözik, ha fázik.</a:t>
            </a:r>
            <a:endParaRPr lang="hu-HU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065010"/>
            <a:ext cx="4305300" cy="100012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003636" y="1911927"/>
            <a:ext cx="6188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Sárga berek, sárga alkony,</a:t>
            </a:r>
          </a:p>
          <a:p>
            <a:r>
              <a:rPr lang="hu-HU" sz="3600" dirty="0" smtClean="0"/>
              <a:t>Sárga virág nyílik a parton,</a:t>
            </a:r>
          </a:p>
          <a:p>
            <a:r>
              <a:rPr lang="hu-HU" sz="3600" dirty="0" smtClean="0"/>
              <a:t>S mintha pletykás tündér volna,</a:t>
            </a:r>
          </a:p>
          <a:p>
            <a:r>
              <a:rPr lang="hu-HU" sz="3600" dirty="0" smtClean="0"/>
              <a:t>Hírül adja: itt a gólya.</a:t>
            </a:r>
            <a:endParaRPr lang="hu-HU" sz="36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3640" y="4374573"/>
            <a:ext cx="39909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052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hu-HU" dirty="0" smtClean="0"/>
              <a:t>Gyümölcsoltó Boldogasszony Napja – március 25.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471054" y="1252537"/>
            <a:ext cx="5440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/>
              <a:t>József - nap</a:t>
            </a:r>
            <a:endParaRPr lang="hu-HU" sz="5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09" y="2259301"/>
            <a:ext cx="4572000" cy="43529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2326" y="1468726"/>
            <a:ext cx="4505325" cy="5143500"/>
          </a:xfrm>
          <a:prstGeom prst="rect">
            <a:avLst/>
          </a:prstGeom>
        </p:spPr>
      </p:pic>
      <p:cxnSp>
        <p:nvCxnSpPr>
          <p:cNvPr id="8" name="Egyenes összekötő 7"/>
          <p:cNvCxnSpPr/>
          <p:nvPr/>
        </p:nvCxnSpPr>
        <p:spPr>
          <a:xfrm>
            <a:off x="6528619" y="4513006"/>
            <a:ext cx="2989007" cy="983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V="1">
            <a:off x="6528619" y="2890684"/>
            <a:ext cx="1494503" cy="1966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3699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Vázlat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18836" y="2115127"/>
            <a:ext cx="8645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1. A gólyavirág jelzi a gólya visszatérését.</a:t>
            </a:r>
            <a:endParaRPr lang="hu-HU" sz="4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18836" y="3047999"/>
            <a:ext cx="10418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2. A falubeliek izgatottan lesik Fodorék kéményét.</a:t>
            </a:r>
            <a:endParaRPr lang="hu-HU" sz="4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768" y="3879850"/>
            <a:ext cx="7658100" cy="13335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18836" y="5213350"/>
            <a:ext cx="9682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4. Mindenki örömmel fogadja a gólyát.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xmlns="" val="288537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987" y="0"/>
            <a:ext cx="4947822" cy="683231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763491" y="794327"/>
            <a:ext cx="6105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Milyen embernek tartotta a gólya a vadászt és Fodor Andrást? Miért?</a:t>
            </a:r>
            <a:endParaRPr lang="hu-HU" sz="3200" dirty="0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535709" y="2115127"/>
            <a:ext cx="3131127" cy="332509"/>
            <a:chOff x="535709" y="2115127"/>
            <a:chExt cx="3131127" cy="332509"/>
          </a:xfrm>
        </p:grpSpPr>
        <p:cxnSp>
          <p:nvCxnSpPr>
            <p:cNvPr id="5" name="Egyenes összekötő 4"/>
            <p:cNvCxnSpPr/>
            <p:nvPr/>
          </p:nvCxnSpPr>
          <p:spPr>
            <a:xfrm>
              <a:off x="1865745" y="2115127"/>
              <a:ext cx="1773382" cy="92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581891" y="2290618"/>
              <a:ext cx="3084945" cy="92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>
            <a:xfrm flipV="1">
              <a:off x="535709" y="2429164"/>
              <a:ext cx="1237673" cy="1847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zövegdoboz 16"/>
          <p:cNvSpPr txBox="1"/>
          <p:nvPr/>
        </p:nvSpPr>
        <p:spPr>
          <a:xfrm>
            <a:off x="5763491" y="2536723"/>
            <a:ext cx="56928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Hogyan foglalta régi fészkét a madár?</a:t>
            </a:r>
            <a:endParaRPr lang="hu-HU" sz="3200" dirty="0"/>
          </a:p>
        </p:txBody>
      </p:sp>
      <p:cxnSp>
        <p:nvCxnSpPr>
          <p:cNvPr id="19" name="Egyenes összekötő 18"/>
          <p:cNvCxnSpPr/>
          <p:nvPr/>
        </p:nvCxnSpPr>
        <p:spPr>
          <a:xfrm>
            <a:off x="1573161" y="3824748"/>
            <a:ext cx="32348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5763491" y="4279119"/>
            <a:ext cx="5998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szöveg mely mondatairól készültek az illusztrációk?</a:t>
            </a:r>
            <a:endParaRPr lang="hu-HU" sz="3200" dirty="0"/>
          </a:p>
        </p:txBody>
      </p:sp>
      <p:cxnSp>
        <p:nvCxnSpPr>
          <p:cNvPr id="22" name="Egyenes összekötő 21"/>
          <p:cNvCxnSpPr/>
          <p:nvPr/>
        </p:nvCxnSpPr>
        <p:spPr>
          <a:xfrm flipV="1">
            <a:off x="2124363" y="5073445"/>
            <a:ext cx="2565624" cy="196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 flipV="1">
            <a:off x="2251587" y="3991897"/>
            <a:ext cx="2320413" cy="983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827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foglalta el a gólya a fészkét?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3022" y="2694960"/>
            <a:ext cx="8515350" cy="12858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2550" y="3980835"/>
            <a:ext cx="94869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143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Mi történhetett, miután a gólya elfoglalta a fészkét?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8389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Házi feladat 3x olvasni a történetet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6147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79" y="-40211"/>
            <a:ext cx="12268269" cy="689821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hlinkClick r:id="rId3"/>
              </a:rPr>
              <a:t>https://learningapps.org/display?v=phzpxrvpa21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7862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7108" y="-21635"/>
            <a:ext cx="12266215" cy="690127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Ok.: 46. oldal </a:t>
            </a:r>
            <a:r>
              <a:rPr lang="hu-HU" dirty="0" err="1" smtClean="0"/>
              <a:t>Mkf</a:t>
            </a:r>
            <a:r>
              <a:rPr lang="hu-HU" dirty="0" smtClean="0"/>
              <a:t>.: 65. oldal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0929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7108" y="-21635"/>
            <a:ext cx="12266215" cy="690127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Bemutató olvasás </a:t>
            </a:r>
            <a:br>
              <a:rPr lang="hu-HU" dirty="0" smtClean="0"/>
            </a:br>
            <a:r>
              <a:rPr lang="hu-HU" dirty="0" smtClean="0"/>
              <a:t>Húzd alá az ismeretlen szavakat, kifejezéseket!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71334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Gárdonyi Géza            1863 - 1922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8690" y="1690688"/>
            <a:ext cx="3814619" cy="501066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78426" y="2261419"/>
            <a:ext cx="2821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Író, költő</a:t>
            </a:r>
          </a:p>
          <a:p>
            <a:r>
              <a:rPr lang="hu-HU" sz="4000" dirty="0" smtClean="0"/>
              <a:t>újságíró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xmlns="" val="91349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gólyavirág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2659" y="1690688"/>
            <a:ext cx="3935268" cy="393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264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gyümölcsoltókor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77091" y="4574462"/>
            <a:ext cx="116285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 smtClean="0"/>
              <a:t>A gazdák szerint, ha a gyümölcsoltást (vagy szemzést stb.) ezen a napon végezzük akkor a növény meg fog maradni és jó termést hoz a jövőben.</a:t>
            </a:r>
            <a:endParaRPr lang="hu-HU" sz="3600" dirty="0"/>
          </a:p>
        </p:txBody>
      </p:sp>
      <p:sp>
        <p:nvSpPr>
          <p:cNvPr id="4" name="Téglalap 3"/>
          <p:cNvSpPr/>
          <p:nvPr/>
        </p:nvSpPr>
        <p:spPr>
          <a:xfrm>
            <a:off x="193964" y="1690688"/>
            <a:ext cx="118040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dirty="0" smtClean="0"/>
              <a:t>A Gyümölcsoltó Boldogasszony Jézus fogantatásának, illetve a születése hírüladásának </a:t>
            </a:r>
            <a:r>
              <a:rPr lang="hu-HU" sz="4000" dirty="0" err="1" smtClean="0"/>
              <a:t>főünnepe</a:t>
            </a:r>
            <a:r>
              <a:rPr lang="hu-HU" sz="4000" dirty="0" smtClean="0"/>
              <a:t>, melyet a római katolikus egyház március 25-én ünnepel.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xmlns="" val="171170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vélekedett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5246255" y="643185"/>
            <a:ext cx="5246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/>
              <a:t>Gólyameggondolás </a:t>
            </a:r>
            <a:endParaRPr lang="hu-HU" sz="4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00363" y="1968748"/>
            <a:ext cx="659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/>
              <a:t>legbecsületesebb</a:t>
            </a:r>
            <a:endParaRPr lang="hu-HU" sz="4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6382327" y="1968747"/>
            <a:ext cx="6234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/>
              <a:t>leggonoszabb</a:t>
            </a:r>
            <a:endParaRPr lang="hu-HU" sz="4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33400" y="3546763"/>
            <a:ext cx="5100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/>
              <a:t>méltósággal</a:t>
            </a:r>
            <a:endParaRPr lang="hu-HU" sz="5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289963" y="3592929"/>
            <a:ext cx="5146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/>
              <a:t>kereng</a:t>
            </a:r>
            <a:endParaRPr lang="hu-HU" sz="4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533400" y="5217111"/>
            <a:ext cx="5357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/>
              <a:t>összefutnak</a:t>
            </a:r>
            <a:endParaRPr lang="hu-HU" sz="48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5890491" y="5144655"/>
            <a:ext cx="4934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/>
              <a:t>konyhaajtóban</a:t>
            </a:r>
            <a:endParaRPr lang="hu-HU" sz="4800" dirty="0"/>
          </a:p>
        </p:txBody>
      </p:sp>
    </p:spTree>
    <p:extLst>
      <p:ext uri="{BB962C8B-B14F-4D97-AF65-F5344CB8AC3E}">
        <p14:creationId xmlns:p14="http://schemas.microsoft.com/office/powerpoint/2010/main" xmlns="" val="410826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kelepel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555176" y="3244334"/>
            <a:ext cx="5081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2"/>
              </a:rPr>
              <a:t>https://www.youtube.com/watch?v=6dqpoUP0QrM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3601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234</Words>
  <Application>Microsoft Office PowerPoint</Application>
  <PresentationFormat>Egyéni</PresentationFormat>
  <Paragraphs>44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Office-téma</vt:lpstr>
      <vt:lpstr> Gólya, gólya, gilice</vt:lpstr>
      <vt:lpstr>https://learningapps.org/display?v=phzpxrvpa21 </vt:lpstr>
      <vt:lpstr>Ok.: 46. oldal Mkf.: 65. oldal</vt:lpstr>
      <vt:lpstr>Bemutató olvasás  Húzd alá az ismeretlen szavakat, kifejezéseket!</vt:lpstr>
      <vt:lpstr>Gárdonyi Géza            1863 - 1922</vt:lpstr>
      <vt:lpstr>gólyavirág</vt:lpstr>
      <vt:lpstr>gyümölcsoltókor</vt:lpstr>
      <vt:lpstr>vélekedett</vt:lpstr>
      <vt:lpstr>kelepel</vt:lpstr>
      <vt:lpstr>Mondóka</vt:lpstr>
      <vt:lpstr>Mkf.: 65. oldal</vt:lpstr>
      <vt:lpstr>Gyümölcsoltó Boldogasszony Napja – március 25.</vt:lpstr>
      <vt:lpstr>Vázlat</vt:lpstr>
      <vt:lpstr>14. dia</vt:lpstr>
      <vt:lpstr>Hogyan foglalta el a gólya a fészkét?</vt:lpstr>
      <vt:lpstr>Mi történhetett, miután a gólya elfoglalta a fészkét?</vt:lpstr>
      <vt:lpstr>Házi feladat 3x olvasni a történetet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Gólya, gólya, gilice</dc:title>
  <dc:creator>Farkasné Judit</dc:creator>
  <cp:lastModifiedBy>user</cp:lastModifiedBy>
  <cp:revision>10</cp:revision>
  <dcterms:created xsi:type="dcterms:W3CDTF">2021-03-05T09:49:15Z</dcterms:created>
  <dcterms:modified xsi:type="dcterms:W3CDTF">2021-03-05T21:12:31Z</dcterms:modified>
</cp:coreProperties>
</file>