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  <p:sldId id="256" r:id="rId5"/>
    <p:sldId id="258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9" d="100"/>
          <a:sy n="39" d="100"/>
        </p:scale>
        <p:origin x="124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75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38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32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5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15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51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58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27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94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93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9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345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90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97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32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7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84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78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58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44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90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9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4189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89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370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79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7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6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267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423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82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772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33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A9F53-F716-4803-B6E5-E917DFD09615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8ECD-C78E-4E61-A094-0D7CDB970F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68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A9F53-F716-4803-B6E5-E917DFD0961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8ECD-C78E-4E61-A094-0D7CDB970F71}" type="slidenum">
              <a:rPr lang="hu-H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9131-08A1-42BA-BFE3-97532BA40B9D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2020. 03. 05.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BBE2-8486-4F9E-871C-F4BF9B78D41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1653">
            <a:off x="912894" y="3374036"/>
            <a:ext cx="2155825" cy="3040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2022">
            <a:off x="2116494" y="2019101"/>
            <a:ext cx="2155825" cy="3040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184" y="1442277"/>
            <a:ext cx="2155825" cy="3040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1938">
            <a:off x="5154852" y="2016292"/>
            <a:ext cx="2149160" cy="303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églalap 6"/>
          <p:cNvSpPr/>
          <p:nvPr/>
        </p:nvSpPr>
        <p:spPr>
          <a:xfrm>
            <a:off x="2833733" y="816591"/>
            <a:ext cx="3856775" cy="914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hu-HU" sz="9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urce Sans Pro Light" panose="020B0403030403020204" pitchFamily="34" charset="-18"/>
              </a:rPr>
              <a:t>Másképp írjuk, másképp ejtjük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42894">
            <a:off x="5947576" y="3468074"/>
            <a:ext cx="2155825" cy="3040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7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Kép 1" descr="C:\Users\Aniko\Pictures\szófelhő magy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093" y="0"/>
            <a:ext cx="73880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239918" y="2213259"/>
            <a:ext cx="494771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400" b="1" dirty="0" smtClean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1.Írd </a:t>
            </a:r>
            <a:r>
              <a:rPr lang="hu-HU" sz="2400" b="1" dirty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ki a virágfelhőből azokat a szavakat, amelyeket másképp ejtünk, másképp írunk!</a:t>
            </a:r>
          </a:p>
        </p:txBody>
      </p:sp>
    </p:spTree>
    <p:extLst>
      <p:ext uri="{BB962C8B-B14F-4D97-AF65-F5344CB8AC3E}">
        <p14:creationId xmlns:p14="http://schemas.microsoft.com/office/powerpoint/2010/main" val="8872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Kép 1" descr="C:\Users\Aniko\Pictures\szófelhő magy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606" y="117695"/>
            <a:ext cx="7029335" cy="652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104114" y="832391"/>
            <a:ext cx="4214389" cy="45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1" dirty="0" smtClean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2.Keresd </a:t>
            </a:r>
            <a:r>
              <a:rPr lang="hu-HU" sz="1600" b="1" dirty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ki a virágfelhőből az utasításnak megfelelően a helyes szót</a:t>
            </a:r>
            <a:r>
              <a:rPr lang="hu-HU" sz="1600" b="1" dirty="0" smtClean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! Írd le!</a:t>
            </a:r>
            <a:endParaRPr lang="hu-HU" sz="1600" b="1" dirty="0">
              <a:solidFill>
                <a:srgbClr val="FF0000"/>
              </a:solidFill>
              <a:latin typeface="Source Sans Pro Light" panose="020B0403030403020204" pitchFamily="34" charset="-18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u-HU" sz="1600" b="1" dirty="0" smtClean="0">
              <a:latin typeface="Source Sans Pro Light" panose="020B0403030403020204" pitchFamily="34" charset="-18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Csak 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rövid magánhangzói vannak, 3 szótagú, „</a:t>
            </a:r>
            <a:r>
              <a:rPr lang="hu-HU" sz="1600" b="1" dirty="0" err="1">
                <a:latin typeface="Source Sans Pro Light" panose="020B0403030403020204" pitchFamily="34" charset="-18"/>
                <a:ea typeface="Calibri"/>
                <a:cs typeface="Times New Roman"/>
              </a:rPr>
              <a:t>ly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” van </a:t>
            </a: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benne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.</a:t>
            </a:r>
            <a:endParaRPr lang="hu-HU" sz="1600" dirty="0">
              <a:latin typeface="Source Sans Pro Light" panose="020B0403030403020204" pitchFamily="34" charset="-18"/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2 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szótagú, van benne hosszú magánhangzó, </a:t>
            </a: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állat.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3 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szótagú, van benne hosszú kétjegyű </a:t>
            </a: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mássalhangzó.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3 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szótagú, toldalékos, van benne hosszú „ő”, </a:t>
            </a: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állat.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Virág</a:t>
            </a:r>
            <a:r>
              <a:rPr lang="hu-HU" sz="1600" b="1" dirty="0">
                <a:latin typeface="Source Sans Pro Light" panose="020B0403030403020204" pitchFamily="34" charset="-18"/>
                <a:ea typeface="Calibri"/>
                <a:cs typeface="Times New Roman"/>
              </a:rPr>
              <a:t>, 3 szótagú, csak rövid magánhangzói </a:t>
            </a:r>
            <a:r>
              <a:rPr lang="hu-HU" sz="1600" b="1" dirty="0" smtClean="0">
                <a:latin typeface="Source Sans Pro Light" panose="020B0403030403020204" pitchFamily="34" charset="-18"/>
                <a:ea typeface="Calibri"/>
                <a:cs typeface="Times New Roman"/>
              </a:rPr>
              <a:t>vannak.</a:t>
            </a:r>
            <a:endParaRPr lang="hu-HU" sz="1600" dirty="0">
              <a:latin typeface="Source Sans Pro Light" panose="020B0403030403020204" pitchFamily="34" charset="-18"/>
              <a:ea typeface="Calibri"/>
              <a:cs typeface="Times New Roman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04114" y="5671683"/>
            <a:ext cx="4572000" cy="6586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1" smtClean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3.Alkoss </a:t>
            </a:r>
            <a:r>
              <a:rPr lang="hu-HU" sz="1600" b="1" dirty="0">
                <a:solidFill>
                  <a:srgbClr val="FF0000"/>
                </a:solidFill>
                <a:latin typeface="Source Sans Pro Light" panose="020B0403030403020204" pitchFamily="34" charset="-18"/>
                <a:ea typeface="Calibri"/>
                <a:cs typeface="Times New Roman"/>
              </a:rPr>
              <a:t>a virágfelhő szavai segítségével 2 mondatot! Próbálj minél több szót beleírni!</a:t>
            </a:r>
            <a:endParaRPr lang="hu-HU" sz="1600" dirty="0">
              <a:solidFill>
                <a:srgbClr val="FF0000"/>
              </a:solidFill>
              <a:latin typeface="Source Sans Pro Light" panose="020B0403030403020204" pitchFamily="34" charset="-18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06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104</Words>
  <Application>Microsoft Office PowerPoint</Application>
  <PresentationFormat>Diavetítés a képernyőre (4:3 oldalarány)</PresentationFormat>
  <Paragraphs>10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3</vt:i4>
      </vt:variant>
      <vt:variant>
        <vt:lpstr>Diacímek</vt:lpstr>
      </vt:variant>
      <vt:variant>
        <vt:i4>3</vt:i4>
      </vt:variant>
    </vt:vector>
  </HeadingPairs>
  <TitlesOfParts>
    <vt:vector size="10" baseType="lpstr">
      <vt:lpstr>Arial</vt:lpstr>
      <vt:lpstr>Calibri</vt:lpstr>
      <vt:lpstr>Source Sans Pro Light</vt:lpstr>
      <vt:lpstr>Times New Roman</vt:lpstr>
      <vt:lpstr>Office-téma</vt:lpstr>
      <vt:lpstr>1_Office-téma</vt:lpstr>
      <vt:lpstr>2_Office-téma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Andi</dc:creator>
  <cp:lastModifiedBy>Erika Viktória Németh</cp:lastModifiedBy>
  <cp:revision>7</cp:revision>
  <dcterms:created xsi:type="dcterms:W3CDTF">2018-01-23T16:44:40Z</dcterms:created>
  <dcterms:modified xsi:type="dcterms:W3CDTF">2020-03-05T19:47:40Z</dcterms:modified>
</cp:coreProperties>
</file>