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F45EC0-EDEB-4177-B596-37D8C41E6B7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BC1E1-864A-4798-AB5B-3B32A4A30A4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F45EC0-EDEB-4177-B596-37D8C41E6B7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BC1E1-864A-4798-AB5B-3B32A4A30A4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F45EC0-EDEB-4177-B596-37D8C41E6B7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BC1E1-864A-4798-AB5B-3B32A4A30A4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F45EC0-EDEB-4177-B596-37D8C41E6B7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BC1E1-864A-4798-AB5B-3B32A4A30A4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F45EC0-EDEB-4177-B596-37D8C41E6B7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BC1E1-864A-4798-AB5B-3B32A4A30A4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F45EC0-EDEB-4177-B596-37D8C41E6B7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BC1E1-864A-4798-AB5B-3B32A4A30A4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F45EC0-EDEB-4177-B596-37D8C41E6B7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BC1E1-864A-4798-AB5B-3B32A4A30A4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F45EC0-EDEB-4177-B596-37D8C41E6B7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BC1E1-864A-4798-AB5B-3B32A4A30A4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F45EC0-EDEB-4177-B596-37D8C41E6B7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BC1E1-864A-4798-AB5B-3B32A4A30A4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Téglalap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F45EC0-EDEB-4177-B596-37D8C41E6B7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BC1E1-864A-4798-AB5B-3B32A4A30A4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F45EC0-EDEB-4177-B596-37D8C41E6B7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ABC1E1-864A-4798-AB5B-3B32A4A30A4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9" name="Folyamatábra: Feldolgozá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olyamatábra: Feldolgozá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3F45EC0-EDEB-4177-B596-37D8C41E6B7F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FABC1E1-864A-4798-AB5B-3B32A4A30A4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5" name="Téglalap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u/resource/1389252/olvas%c3%a1s/j%c3%b3zsef-attila-altat%c3%b3" TargetMode="External"/><Relationship Id="rId2" Type="http://schemas.openxmlformats.org/officeDocument/2006/relationships/hyperlink" Target="https://wordwall.net/hu/resource/12457245/olvas%c3%a1s/j%c3%b3zsef-attila-altat%c3%b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2RIeeVuyFq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lFJb4Y5quG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József Attila:Altató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Hosszú szavak olvasása</a:t>
            </a:r>
          </a:p>
          <a:p>
            <a:endParaRPr lang="hu-HU" dirty="0" smtClean="0"/>
          </a:p>
          <a:p>
            <a:r>
              <a:rPr lang="hu-HU" sz="1600" dirty="0" smtClean="0"/>
              <a:t>Olvasókönyv 134-135. oldal</a:t>
            </a:r>
          </a:p>
          <a:p>
            <a:r>
              <a:rPr lang="hu-HU" sz="1600" dirty="0" smtClean="0"/>
              <a:t>Olvasás mf 53. oldal 1. f.</a:t>
            </a:r>
          </a:p>
          <a:p>
            <a:r>
              <a:rPr lang="hu-HU" sz="1600" dirty="0" smtClean="0"/>
              <a:t>Olvasás füzet</a:t>
            </a:r>
            <a:endParaRPr lang="hu-HU" sz="1600" dirty="0"/>
          </a:p>
        </p:txBody>
      </p:sp>
      <p:pic>
        <p:nvPicPr>
          <p:cNvPr id="5" name="Kép 4" descr="C:\Users\Éva\Desktop\Képkivágá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780928"/>
            <a:ext cx="3176389" cy="353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Footlight MT Light" pitchFamily="18" charset="0"/>
              </a:rPr>
              <a:t>József Attila: Altató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az ég – a rét</a:t>
            </a:r>
          </a:p>
          <a:p>
            <a:r>
              <a:rPr lang="hu-HU" sz="2800" dirty="0" smtClean="0"/>
              <a:t>a ház – Balázs</a:t>
            </a:r>
          </a:p>
          <a:p>
            <a:r>
              <a:rPr lang="hu-HU" sz="2800" dirty="0" smtClean="0"/>
              <a:t>darázs - Balázs</a:t>
            </a:r>
          </a:p>
          <a:p>
            <a:r>
              <a:rPr lang="hu-HU" sz="2800" dirty="0" smtClean="0"/>
              <a:t>aluszik – egy picit</a:t>
            </a:r>
          </a:p>
          <a:p>
            <a:r>
              <a:rPr lang="hu-HU" sz="2800" dirty="0" smtClean="0"/>
              <a:t>kabát – tovább</a:t>
            </a:r>
          </a:p>
          <a:p>
            <a:r>
              <a:rPr lang="hu-HU" sz="2800" dirty="0" smtClean="0"/>
              <a:t>szakadás – kis Balázs</a:t>
            </a:r>
          </a:p>
          <a:p>
            <a:r>
              <a:rPr lang="hu-HU" sz="2800" dirty="0" smtClean="0"/>
              <a:t>kirándulás – kis Balázs</a:t>
            </a:r>
          </a:p>
          <a:p>
            <a:r>
              <a:rPr lang="hu-HU" sz="2800" dirty="0" smtClean="0"/>
              <a:t>katona – anyuka</a:t>
            </a:r>
          </a:p>
          <a:p>
            <a:r>
              <a:rPr lang="hu-HU" sz="2800" dirty="0" smtClean="0"/>
              <a:t>juhász - Balázs</a:t>
            </a:r>
          </a:p>
          <a:p>
            <a:endParaRPr lang="hu-HU" sz="2000" dirty="0"/>
          </a:p>
        </p:txBody>
      </p:sp>
      <p:pic>
        <p:nvPicPr>
          <p:cNvPr id="5" name="Kép 4" descr="C:\Users\Éva\Desktop\Képkivágás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44824"/>
            <a:ext cx="3163044" cy="355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Footlight MT Light" pitchFamily="18" charset="0"/>
              </a:rPr>
              <a:t>József Attila: Altató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200" dirty="0" smtClean="0"/>
              <a:t>Vedd elő az olvasás füzetedet! Írd fel a költő nevét és a vers címét! Húzd alá kékkel! Így:</a:t>
            </a:r>
          </a:p>
          <a:p>
            <a:endParaRPr lang="hu-HU" sz="2400" dirty="0" smtClean="0"/>
          </a:p>
          <a:p>
            <a:endParaRPr lang="hu-HU" sz="2400" dirty="0" smtClean="0"/>
          </a:p>
          <a:p>
            <a:r>
              <a:rPr lang="hu-HU" sz="2000" i="1" dirty="0" smtClean="0"/>
              <a:t>Hagyj ki egy sort a cím után! Másold le a versből azt a versszakot, amit bekarikáztál. Ügyelj arra, amit az iskolában már megtanultunk: a vers minden sorát a füzetben is új sorba kezdjük. </a:t>
            </a:r>
          </a:p>
          <a:p>
            <a:r>
              <a:rPr lang="hu-HU" sz="2000" dirty="0" smtClean="0"/>
              <a:t>A jobb oldalra készíts egy gyönyörű-szép színes képet arról a versszakról, amit lemásoltál. A rajzkészítéshez sok segítséget kaphatsz ebből </a:t>
            </a:r>
            <a:r>
              <a:rPr lang="hu-HU" sz="2000" smtClean="0"/>
              <a:t>a bemutatóból.</a:t>
            </a:r>
            <a:endParaRPr lang="hu-HU" sz="2000" dirty="0"/>
          </a:p>
        </p:txBody>
      </p:sp>
      <p:pic>
        <p:nvPicPr>
          <p:cNvPr id="5" name="Kép 4" descr="C:\Users\Éva\Desktop\Képkivágá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204864"/>
            <a:ext cx="3934594" cy="75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C:\Users\Éva\Desktop\Képkivágá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085184"/>
            <a:ext cx="1610866" cy="160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Footlight MT Light" pitchFamily="18" charset="0"/>
              </a:rPr>
              <a:t>József Attila: Altató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sz="2800" dirty="0" smtClean="0"/>
              <a:t>Ezt a verset kívülről meg kell tanulni. Amikor újra iskolába járunk, mindenkitől kérdezni fogom.</a:t>
            </a:r>
          </a:p>
          <a:p>
            <a:r>
              <a:rPr lang="hu-HU" sz="2800" i="1" dirty="0" smtClean="0"/>
              <a:t>Jól megértetted a verset?</a:t>
            </a:r>
          </a:p>
          <a:p>
            <a:r>
              <a:rPr lang="hu-HU" sz="2800" dirty="0" smtClean="0"/>
              <a:t>Ellenőrizd magad a játékok segítségével!</a:t>
            </a:r>
          </a:p>
          <a:p>
            <a:r>
              <a:rPr lang="hu-HU" sz="2800" dirty="0" smtClean="0">
                <a:hlinkClick r:id="rId2"/>
              </a:rPr>
              <a:t>https://wordwall.net/hu/resource/12457245/olvas%c3%a1s/j%c3%b3zsef-attila-altat%c3%b3</a:t>
            </a:r>
            <a:endParaRPr lang="hu-HU" sz="2800" dirty="0" smtClean="0"/>
          </a:p>
          <a:p>
            <a:endParaRPr lang="hu-HU" sz="2800" dirty="0" smtClean="0"/>
          </a:p>
          <a:p>
            <a:r>
              <a:rPr lang="hu-HU" sz="2800" dirty="0" smtClean="0">
                <a:hlinkClick r:id="rId3"/>
              </a:rPr>
              <a:t>https://wordwall.net/hu/resource/1389252/olvas%c3%a1s/j%c3%b3zsef-attila-altat%c3%b3</a:t>
            </a:r>
            <a:endParaRPr lang="hu-HU" sz="2800" dirty="0" smtClean="0"/>
          </a:p>
          <a:p>
            <a:endParaRPr lang="hu-H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1115616" y="260648"/>
            <a:ext cx="3528392" cy="273630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i="1" dirty="0" smtClean="0">
                <a:solidFill>
                  <a:schemeClr val="accent5">
                    <a:lumMod val="50000"/>
                  </a:schemeClr>
                </a:solidFill>
              </a:rPr>
              <a:t>Mára végeztünk.</a:t>
            </a:r>
          </a:p>
          <a:p>
            <a:pPr algn="ctr"/>
            <a:r>
              <a:rPr lang="hu-HU" sz="2000" dirty="0" smtClean="0">
                <a:solidFill>
                  <a:schemeClr val="accent5">
                    <a:lumMod val="50000"/>
                  </a:schemeClr>
                </a:solidFill>
              </a:rPr>
              <a:t>Remélem, tetszett ez a vers.</a:t>
            </a:r>
          </a:p>
          <a:p>
            <a:pPr algn="ctr"/>
            <a:r>
              <a:rPr lang="hu-HU" sz="2000" b="1" i="1" dirty="0" smtClean="0">
                <a:solidFill>
                  <a:schemeClr val="accent5">
                    <a:lumMod val="50000"/>
                  </a:schemeClr>
                </a:solidFill>
              </a:rPr>
              <a:t>Pihenésképp hallgasd meg énekelve is!</a:t>
            </a:r>
            <a:endParaRPr lang="hu-H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5724128" y="3645024"/>
            <a:ext cx="3024336" cy="27363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hlinkClick r:id="rId2"/>
              </a:rPr>
              <a:t>https://www.youtube.com/watch?v=2RIeeVuyFqc</a:t>
            </a:r>
            <a:endParaRPr lang="hu-HU" sz="2400" dirty="0" smtClean="0">
              <a:solidFill>
                <a:schemeClr val="tx1"/>
              </a:solidFill>
            </a:endParaRPr>
          </a:p>
          <a:p>
            <a:pPr algn="ctr"/>
            <a:endParaRPr lang="hu-HU" dirty="0"/>
          </a:p>
        </p:txBody>
      </p:sp>
      <p:pic>
        <p:nvPicPr>
          <p:cNvPr id="5" name="Kép 4" descr="C:\Users\Éva\Desktop\Képkivágá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1108939" cy="150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C:\Users\Éva\Desktop\Képkivágás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4664"/>
            <a:ext cx="23042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C:\Users\Éva\Desktop\Képkivágás7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212976"/>
            <a:ext cx="2585838" cy="306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Footlight MT Light" pitchFamily="18" charset="0"/>
                <a:cs typeface="DaunPenh" pitchFamily="2" charset="0"/>
              </a:rPr>
              <a:t>Hosszú szavak olvasása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Vedd elő az olvasókönyvedet és nyisd ki a 134. oldalon. Olvasd el önállóan a szóoszlopokat! Olvasd először szótagolva, aztán folyamatosan. Többször is olvasd el a szóoszlopokat!</a:t>
            </a:r>
          </a:p>
          <a:p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A </a:t>
            </a:r>
            <a:r>
              <a:rPr lang="hu-H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mikrofon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hu-H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szerzetes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hu-H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mutatvány, kankalin </a:t>
            </a: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szavakat kösd a képekhez!</a:t>
            </a:r>
          </a:p>
          <a:p>
            <a:endParaRPr lang="hu-HU" dirty="0"/>
          </a:p>
        </p:txBody>
      </p:sp>
      <p:pic>
        <p:nvPicPr>
          <p:cNvPr id="4" name="Kép 3" descr="SHURE SM86 KARDIOID KONDENZÁTOR ÉNEK MIKROF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581128"/>
            <a:ext cx="1238250" cy="12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Keresztény szerzetesség – Wikipéd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645024"/>
            <a:ext cx="1536233" cy="212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Aerial Show Hungary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653136"/>
            <a:ext cx="1605994" cy="174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Tavaszi kankalin (Primula veris) | Egészségmező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501008"/>
            <a:ext cx="17518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Footlight MT Light" pitchFamily="18" charset="0"/>
                <a:cs typeface="DaunPenh" pitchFamily="2" charset="0"/>
              </a:rPr>
              <a:t>Hosszú szavak olvasása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accent5">
                    <a:lumMod val="75000"/>
                  </a:schemeClr>
                </a:solidFill>
              </a:rPr>
              <a:t>Még néhány szómagyarázat:</a:t>
            </a:r>
          </a:p>
          <a:p>
            <a:pPr>
              <a:buNone/>
            </a:pPr>
            <a:endParaRPr lang="hu-HU" sz="2400" dirty="0" smtClean="0"/>
          </a:p>
          <a:p>
            <a:pPr lvl="1"/>
            <a:r>
              <a:rPr lang="hu-HU" sz="2000" dirty="0" smtClean="0"/>
              <a:t>pástétom:</a:t>
            </a:r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  <a:p>
            <a:pPr lvl="8"/>
            <a:r>
              <a:rPr lang="hu-HU" dirty="0" smtClean="0"/>
              <a:t>                    pirkadat</a:t>
            </a:r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  <a:p>
            <a:pPr lvl="1"/>
            <a:r>
              <a:rPr lang="hu-HU" sz="2000" dirty="0" smtClean="0"/>
              <a:t>kardigán</a:t>
            </a:r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  <a:p>
            <a:pPr lvl="8"/>
            <a:r>
              <a:rPr lang="hu-HU" dirty="0" smtClean="0"/>
              <a:t>                    kormányos</a:t>
            </a:r>
          </a:p>
          <a:p>
            <a:pPr lvl="1"/>
            <a:endParaRPr lang="hu-HU" sz="2000" dirty="0" smtClean="0"/>
          </a:p>
          <a:p>
            <a:pPr lvl="1"/>
            <a:endParaRPr lang="hu-HU" sz="2000" dirty="0" smtClean="0"/>
          </a:p>
          <a:p>
            <a:pPr lvl="1">
              <a:buNone/>
            </a:pPr>
            <a:endParaRPr lang="hu-HU" sz="2000" dirty="0"/>
          </a:p>
        </p:txBody>
      </p:sp>
      <p:pic>
        <p:nvPicPr>
          <p:cNvPr id="5" name="Kép 4" descr="18 csodás recept! Házi pástétom és különleges pástétomos tészták! -  Bidista.com - A TippLista!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88840"/>
            <a:ext cx="195322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C:\Users\Éva\Desktop\letölté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20888"/>
            <a:ext cx="1487810" cy="210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Strickjacke Minzi Ocean Turquoise | Jacken | Damen | CocoVero Trachten  Münch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005064"/>
            <a:ext cx="120967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Marine Clipart Captain Ship - Captain Of A Ship Cartoon , Transparent  Cartoon, Free Cliparts &amp; Silhouettes - NetClipart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941168"/>
            <a:ext cx="2339752" cy="149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Footlight MT Light" pitchFamily="18" charset="0"/>
              </a:rPr>
              <a:t>Olvasás munkafüzet 53. olda</a:t>
            </a:r>
            <a:r>
              <a:rPr lang="hu-HU" dirty="0" smtClean="0"/>
              <a:t>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Az 1. feladatot kell megoldanod! Először próbáld meg önállóan beírni a hiányzó szavakat. Figyelj! Minden szóhoz toldalékot is kell illeszteni!  Ha végeztél, lépj a következő diára és ellenőrizd le magad! Pipáld, ha jól dolgoztál!</a:t>
            </a:r>
            <a:endParaRPr lang="hu-HU" sz="2000" dirty="0"/>
          </a:p>
        </p:txBody>
      </p:sp>
      <p:pic>
        <p:nvPicPr>
          <p:cNvPr id="4" name="Kép 3" descr="C:\Users\Éva\Desktop\Képkivágá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852936"/>
            <a:ext cx="5760720" cy="305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latin typeface="Footlight MT Light" pitchFamily="18" charset="0"/>
              </a:rPr>
              <a:t>Olvasás munkafüzet 53. olda</a:t>
            </a:r>
            <a:r>
              <a:rPr lang="hu-HU" dirty="0" smtClean="0"/>
              <a:t>l 1. f.</a:t>
            </a:r>
            <a:endParaRPr lang="hu-HU" dirty="0"/>
          </a:p>
        </p:txBody>
      </p:sp>
      <p:pic>
        <p:nvPicPr>
          <p:cNvPr id="4" name="Tartalom helye 3" descr="C:\Users\Éva\Desktop\Képkivágás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856730"/>
            <a:ext cx="7499350" cy="398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4283968" y="28529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villamosba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907704" y="32129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pástétomba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732240" y="32129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mikrofonba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995936" y="364502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forgalomba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275856" y="40770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dolgozatba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732240" y="40770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kardigánba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923928" y="44371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lendületbe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763688" y="48691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természetbe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804248" y="48691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mandarinba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364088" y="53012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mutatványba</a:t>
            </a:r>
            <a:endParaRPr lang="hu-H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Footlight MT Light" pitchFamily="18" charset="0"/>
              </a:rPr>
              <a:t>József Attila: Altató</a:t>
            </a:r>
            <a:endParaRPr lang="hu-HU" dirty="0">
              <a:latin typeface="Footlight MT Light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József Attila és családja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József Attila : Nagy ajándékok tora | pozitív gondolatok, írások, idézete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92896"/>
            <a:ext cx="2329599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József Attila - versek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04864"/>
            <a:ext cx="2505075" cy="345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Footlight MT Light" pitchFamily="18" charset="0"/>
              </a:rPr>
              <a:t>József Attila: Altató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Ismét nyisd ki az olvasókönyvedet a 134.  és 135. oldalon!</a:t>
            </a:r>
          </a:p>
          <a:p>
            <a:r>
              <a:rPr lang="hu-HU" sz="2400" i="1" dirty="0" smtClean="0"/>
              <a:t>Olvasd el a 135. oldalon a </a:t>
            </a:r>
            <a:r>
              <a:rPr lang="hu-HU" sz="2400" b="1" i="1" dirty="0" smtClean="0"/>
              <a:t>dunna</a:t>
            </a:r>
            <a:r>
              <a:rPr lang="hu-HU" sz="2400" i="1" dirty="0" smtClean="0"/>
              <a:t> szó magyarázatát!</a:t>
            </a:r>
          </a:p>
          <a:p>
            <a:r>
              <a:rPr lang="hu-HU" sz="2400" dirty="0" smtClean="0"/>
              <a:t>Pici korodban biztosan Neked is sokszor elmondta édesanyád ezt a verset. Most hallgasd meg! Kövesd az ujjaddal az olvasókönyvedben!</a:t>
            </a:r>
          </a:p>
          <a:p>
            <a:endParaRPr lang="hu-HU" sz="2400" dirty="0" smtClean="0"/>
          </a:p>
          <a:p>
            <a:r>
              <a:rPr lang="hu-HU" sz="2400" dirty="0" smtClean="0">
                <a:hlinkClick r:id="rId2"/>
              </a:rPr>
              <a:t>https://www.youtube.com/watch?v=lFJb4Y5quGs</a:t>
            </a:r>
            <a:endParaRPr lang="hu-HU" sz="2400" dirty="0" smtClean="0"/>
          </a:p>
          <a:p>
            <a:endParaRPr lang="hu-HU" sz="2400" dirty="0" smtClean="0"/>
          </a:p>
          <a:p>
            <a:endParaRPr lang="hu-HU" dirty="0" smtClean="0"/>
          </a:p>
        </p:txBody>
      </p:sp>
      <p:pic>
        <p:nvPicPr>
          <p:cNvPr id="4" name="Kép 3" descr="C:\Users\Éva\Desktop\Képkivágás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4300" y="5215932"/>
            <a:ext cx="1409700" cy="164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Footlight MT Light" pitchFamily="18" charset="0"/>
              </a:rPr>
              <a:t>József Attila: Altató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/>
              <a:t>Olvasd el magadban is, és hangosan is a verset!</a:t>
            </a:r>
          </a:p>
          <a:p>
            <a:r>
              <a:rPr lang="hu-HU" sz="2800" dirty="0" smtClean="0"/>
              <a:t>Karikázd be azt a versszakot, amelyik a legjobban tetszik!</a:t>
            </a:r>
          </a:p>
          <a:p>
            <a:r>
              <a:rPr lang="hu-HU" sz="2800" dirty="0" smtClean="0"/>
              <a:t>Húzd alá a versben, hányféle szóval fejezi ki a költő hogy alszik!</a:t>
            </a:r>
          </a:p>
          <a:p>
            <a:r>
              <a:rPr lang="hu-HU" sz="2800" dirty="0" smtClean="0"/>
              <a:t>Ha ezeket húztad alá, nagyon ügyes vagy.</a:t>
            </a:r>
          </a:p>
          <a:p>
            <a:pPr lvl="1"/>
            <a:r>
              <a:rPr lang="hu-HU" dirty="0" smtClean="0">
                <a:solidFill>
                  <a:srgbClr val="0070C0"/>
                </a:solidFill>
              </a:rPr>
              <a:t>alszik, aluszik, szendereg, szunnyadozik, szundít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5" name="Kép 4" descr="C:\Users\Éva\Desktop\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0664" y="5296010"/>
            <a:ext cx="1573336" cy="156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Footlight MT Light" pitchFamily="18" charset="0"/>
              </a:rPr>
              <a:t>József Attila: Altató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Hány versszakból áll a vers? Számold meg!</a:t>
            </a:r>
          </a:p>
          <a:p>
            <a:pPr lvl="3"/>
            <a:r>
              <a:rPr lang="hu-HU" dirty="0" smtClean="0"/>
              <a:t>A helyes válasz: 7</a:t>
            </a:r>
          </a:p>
          <a:p>
            <a:r>
              <a:rPr lang="hu-HU" dirty="0" smtClean="0"/>
              <a:t>Hány sorból áll egy-egy versszak?</a:t>
            </a:r>
          </a:p>
          <a:p>
            <a:pPr lvl="3"/>
            <a:r>
              <a:rPr lang="hu-HU" dirty="0" smtClean="0"/>
              <a:t>A helyes válasz: 4</a:t>
            </a:r>
          </a:p>
          <a:p>
            <a:r>
              <a:rPr lang="hu-HU" dirty="0" smtClean="0"/>
              <a:t>Hány szótagból áll egy-egy verssor?</a:t>
            </a:r>
          </a:p>
          <a:p>
            <a:pPr lvl="3"/>
            <a:r>
              <a:rPr lang="hu-HU" dirty="0" smtClean="0"/>
              <a:t>A helyes válasz: 8</a:t>
            </a:r>
          </a:p>
          <a:p>
            <a:r>
              <a:rPr lang="hu-HU" dirty="0" smtClean="0"/>
              <a:t>Keress rímelő szópárokat! Olvasd el ezeket hangosan!</a:t>
            </a:r>
          </a:p>
          <a:p>
            <a:pPr lvl="3"/>
            <a:r>
              <a:rPr lang="hu-HU" dirty="0" smtClean="0"/>
              <a:t>A következő diára kiírtam néhányat. Onnan is elolvashatod.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242</TotalTime>
  <Words>510</Words>
  <Application>Microsoft Office PowerPoint</Application>
  <PresentationFormat>Diavetítés a képernyőre (4:3 oldalarány)</PresentationFormat>
  <Paragraphs>88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Napforduló</vt:lpstr>
      <vt:lpstr>József Attila:Altató </vt:lpstr>
      <vt:lpstr>Hosszú szavak olvasása</vt:lpstr>
      <vt:lpstr>Hosszú szavak olvasása</vt:lpstr>
      <vt:lpstr>Olvasás munkafüzet 53. oldal</vt:lpstr>
      <vt:lpstr>Olvasás munkafüzet 53. oldal 1. f.</vt:lpstr>
      <vt:lpstr>József Attila: Altató</vt:lpstr>
      <vt:lpstr>József Attila: Altató</vt:lpstr>
      <vt:lpstr>József Attila: Altató</vt:lpstr>
      <vt:lpstr>József Attila: Altató</vt:lpstr>
      <vt:lpstr>József Attila: Altató</vt:lpstr>
      <vt:lpstr>József Attila: Altató</vt:lpstr>
      <vt:lpstr>József Attila: Altató</vt:lpstr>
      <vt:lpstr>13.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József Attila:Altató</dc:title>
  <dc:creator>Éva</dc:creator>
  <cp:lastModifiedBy>user</cp:lastModifiedBy>
  <cp:revision>26</cp:revision>
  <dcterms:created xsi:type="dcterms:W3CDTF">2021-03-21T20:17:20Z</dcterms:created>
  <dcterms:modified xsi:type="dcterms:W3CDTF">2022-08-22T23:07:41Z</dcterms:modified>
</cp:coreProperties>
</file>