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8" r:id="rId5"/>
    <p:sldId id="258" r:id="rId6"/>
    <p:sldId id="263" r:id="rId7"/>
    <p:sldId id="264" r:id="rId8"/>
    <p:sldId id="267" r:id="rId9"/>
    <p:sldId id="265" r:id="rId10"/>
    <p:sldId id="257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7566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1834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223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9063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5898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7823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99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38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394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86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092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0E8D-CB67-4D59-B2CF-5F730BA05C2B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C4B0-CBE5-45B3-9F1C-1255BE1480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981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inai ze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V="1">
            <a:off x="11499272" y="5959764"/>
            <a:ext cx="406400" cy="792018"/>
          </a:xfrm>
          <a:prstGeom prst="rect">
            <a:avLst/>
          </a:prstGeom>
        </p:spPr>
      </p:pic>
      <p:pic>
        <p:nvPicPr>
          <p:cNvPr id="4098" name="Picture 2" descr="https://foodandwine.hu/wp-content/uploads/2010/05/chopstick_japanese_lw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16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knyp.hu/static/f61c46ee47b3ccbb2c31ba5ae6564576/acb04/NYTE-kepek-02-Kin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47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P Siker, Veled: A Kung Fu Panda tanítás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8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ína császárváros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64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unt Everest 8848 méter magas hegycsú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12192000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68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ínai körutaz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26" y="0"/>
            <a:ext cx="12376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51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m.blog.hu/gn/gnlszinfolt/image/5ce1e456a3104842e4ae5ba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1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otptravel.hu/offerpictures/bg/2976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654" y="-18473"/>
            <a:ext cx="12256654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40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kberendezes.hu/wp-content/uploads/2013/12/wallcoo.com_Art_of-_tea_Image_AIB023011-e1386701544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74"/>
            <a:ext cx="12192000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39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24.p3k.hu/app/uploads/2017/05/lead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4364" cy="68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92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k.oszk.hu/03100/03195/html/04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942109"/>
            <a:ext cx="9910618" cy="48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19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Egyéni</PresentationFormat>
  <Paragraphs>0</Paragraphs>
  <Slides>11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Anyuci</dc:creator>
  <cp:lastModifiedBy>user</cp:lastModifiedBy>
  <cp:revision>8</cp:revision>
  <dcterms:created xsi:type="dcterms:W3CDTF">2020-01-24T17:15:01Z</dcterms:created>
  <dcterms:modified xsi:type="dcterms:W3CDTF">2020-02-23T23:02:49Z</dcterms:modified>
</cp:coreProperties>
</file>