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12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120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220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3796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939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553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0911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7428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260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1035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080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6EC224-5A5D-45BE-8D19-4D0CCF8C2055}" type="datetimeFigureOut">
              <a:rPr lang="hu-HU" smtClean="0"/>
              <a:pPr/>
              <a:t>2022.08.25.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4C8FB2-2415-4167-9E37-0A9F9163CD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041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Kezdődik az iskola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9001" t="16136" r="26281" b="9499"/>
          <a:stretch>
            <a:fillRect/>
          </a:stretch>
        </p:blipFill>
        <p:spPr bwMode="auto">
          <a:xfrm>
            <a:off x="3781014" y="109057"/>
            <a:ext cx="4247252" cy="51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34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44018" y="348343"/>
            <a:ext cx="1146878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 smtClean="0"/>
              <a:t>Olvasd </a:t>
            </a:r>
          </a:p>
          <a:p>
            <a:r>
              <a:rPr lang="hu-HU" sz="5400" dirty="0" smtClean="0"/>
              <a:t>         hangosan </a:t>
            </a:r>
          </a:p>
          <a:p>
            <a:r>
              <a:rPr lang="hu-HU" sz="5400" dirty="0" smtClean="0"/>
              <a:t>                     a </a:t>
            </a:r>
          </a:p>
          <a:p>
            <a:r>
              <a:rPr lang="hu-HU" sz="5400" dirty="0" smtClean="0"/>
              <a:t>                         beúszó</a:t>
            </a:r>
          </a:p>
          <a:p>
            <a:r>
              <a:rPr lang="hu-HU" sz="5400" dirty="0" smtClean="0"/>
              <a:t>                                  szószerkezeteket!</a:t>
            </a:r>
            <a:endParaRPr lang="hu-HU" sz="5400" dirty="0"/>
          </a:p>
        </p:txBody>
      </p:sp>
      <p:sp>
        <p:nvSpPr>
          <p:cNvPr id="8" name="Téglalap 7"/>
          <p:cNvSpPr/>
          <p:nvPr/>
        </p:nvSpPr>
        <p:spPr>
          <a:xfrm>
            <a:off x="688800" y="4376449"/>
            <a:ext cx="9993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 smtClean="0"/>
              <a:t>Olvasd hangosan a beúszó szószerkezeteket</a:t>
            </a:r>
            <a:r>
              <a:rPr lang="hu-HU" sz="8000" b="1" dirty="0" smtClean="0"/>
              <a:t>!</a:t>
            </a:r>
            <a:endParaRPr lang="hu-HU" sz="8000" b="1" dirty="0"/>
          </a:p>
        </p:txBody>
      </p:sp>
    </p:spTree>
    <p:extLst>
      <p:ext uri="{BB962C8B-B14F-4D97-AF65-F5344CB8AC3E}">
        <p14:creationId xmlns="" xmlns:p14="http://schemas.microsoft.com/office/powerpoint/2010/main" val="35807347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1" y="147782"/>
            <a:ext cx="10845800" cy="6710218"/>
          </a:xfrm>
        </p:spPr>
        <p:txBody>
          <a:bodyPr>
            <a:noAutofit/>
          </a:bodyPr>
          <a:lstStyle/>
          <a:p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-ró a-u-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gusz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-tus</a:t>
            </a:r>
          </a:p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rűs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nap-ja-i</a:t>
            </a:r>
          </a:p>
          <a:p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sely-mes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zé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-tó 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hul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-lá-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vi-dám hang-ja</a:t>
            </a:r>
          </a:p>
        </p:txBody>
      </p:sp>
    </p:spTree>
    <p:extLst>
      <p:ext uri="{BB962C8B-B14F-4D97-AF65-F5344CB8AC3E}">
        <p14:creationId xmlns="" xmlns:p14="http://schemas.microsoft.com/office/powerpoint/2010/main" val="30012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8" y="443345"/>
            <a:ext cx="9720073" cy="5866015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ék-te-len csen-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tés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ki-pi-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rult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szom-széd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ut-cá-ban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-ne-pé-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lyes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szo-ron-gás</a:t>
            </a:r>
            <a:endParaRPr lang="hu-H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rany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-szí-nű nap-fény</a:t>
            </a:r>
          </a:p>
          <a:p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mo-soly-gós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-tó né-ni</a:t>
            </a:r>
          </a:p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is-me-</a:t>
            </a:r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rős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hely-re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9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2238" y="292444"/>
            <a:ext cx="9038969" cy="786714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+mj-lt"/>
                <a:cs typeface="Times New Roman" panose="02020603050405020304" pitchFamily="18" charset="0"/>
              </a:rPr>
              <a:t>Másold le a következő szavakat!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39112" y="1737127"/>
            <a:ext cx="10923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latin typeface="Magyar Script" pitchFamily="66" charset="0"/>
                <a:cs typeface="Times New Roman" panose="02020603050405020304" pitchFamily="18" charset="0"/>
              </a:rPr>
              <a:t>új, dió, már, ért, barna, vidám, szemek</a:t>
            </a:r>
            <a:endParaRPr lang="hu-HU" sz="9600" dirty="0"/>
          </a:p>
        </p:txBody>
      </p:sp>
    </p:spTree>
    <p:extLst>
      <p:ext uri="{BB962C8B-B14F-4D97-AF65-F5344CB8AC3E}">
        <p14:creationId xmlns="" xmlns:p14="http://schemas.microsoft.com/office/powerpoint/2010/main" val="8351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</TotalTime>
  <Words>63</Words>
  <Application>Microsoft Office PowerPoint</Application>
  <PresentationFormat>Egyéni</PresentationFormat>
  <Paragraphs>21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Integrál</vt:lpstr>
      <vt:lpstr>Kezdődik az iskola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Kezdődik az iskola</dc:title>
  <dc:creator>Miklósné Selyem Erika</dc:creator>
  <cp:lastModifiedBy>user</cp:lastModifiedBy>
  <cp:revision>4</cp:revision>
  <dcterms:created xsi:type="dcterms:W3CDTF">2020-09-08T13:58:07Z</dcterms:created>
  <dcterms:modified xsi:type="dcterms:W3CDTF">2022-08-25T03:09:18Z</dcterms:modified>
</cp:coreProperties>
</file>