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7" r:id="rId4"/>
    <p:sldId id="269" r:id="rId5"/>
    <p:sldId id="260" r:id="rId6"/>
    <p:sldId id="265" r:id="rId7"/>
    <p:sldId id="261" r:id="rId8"/>
    <p:sldId id="263" r:id="rId9"/>
    <p:sldId id="264" r:id="rId10"/>
    <p:sldId id="267" r:id="rId11"/>
    <p:sldId id="259" r:id="rId12"/>
    <p:sldId id="270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hu-HU" dirty="0" smtClean="0"/>
            <a:t>Gondolatainkat mondatokkal fejezhetjük ki.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hu" dirty="0" smtClean="0"/>
            <a:t>A mondatokat nagy betűvel kezdjük, a végére írásjelet teszünk.</a:t>
          </a:r>
          <a:endParaRPr lang="hu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hu" dirty="0" smtClean="0"/>
            <a:t>A kijelentő mondattal közlünk, kijelentünk, megállapítunk valamit.</a:t>
          </a:r>
          <a:endParaRPr lang="hu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hu" dirty="0" smtClean="0"/>
            <a:t>Mondatvégi írásjelele a pont. </a:t>
          </a:r>
          <a:endParaRPr lang="hu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7"/>
      <dgm:spPr/>
    </dgm:pt>
    <dgm:pt modelId="{80B372F1-8EF3-4532-ACC6-E65E1D63ACA2}" type="pres">
      <dgm:prSet presAssocID="{E4D23657-D1E8-4B22-974B-8DC90813F51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46139E-4627-4CCC-9299-5653D77ED24D}" type="pres">
      <dgm:prSet presAssocID="{E4D23657-D1E8-4B22-974B-8DC90813F51B}" presName="Triangle" presStyleLbl="alignNode1" presStyleIdx="1" presStyleCnt="7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7"/>
      <dgm:spPr/>
    </dgm:pt>
    <dgm:pt modelId="{18F7A15A-3ED1-4A32-B700-36B8D6BBE441}" type="pres">
      <dgm:prSet presAssocID="{EF034794-D109-40B6-8FA2-8971C3123AB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F2BEFC-1674-4E8D-98FF-DE4432BB887C}" type="pres">
      <dgm:prSet presAssocID="{EF034794-D109-40B6-8FA2-8971C3123AB6}" presName="Triangle" presStyleLbl="alignNode1" presStyleIdx="3" presStyleCnt="7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7"/>
      <dgm:spPr/>
    </dgm:pt>
    <dgm:pt modelId="{F0124EB5-2136-46F3-B2F4-41A5196C24A0}" type="pres">
      <dgm:prSet presAssocID="{15E11DBD-E9B5-4BCF-A56C-7AAE26CE30D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E82CFA-3F05-41CB-A66C-3A904CCE06CE}" type="pres">
      <dgm:prSet presAssocID="{15E11DBD-E9B5-4BCF-A56C-7AAE26CE30DC}" presName="Triangle" presStyleLbl="alignNode1" presStyleIdx="5" presStyleCnt="7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7"/>
      <dgm:spPr/>
    </dgm:pt>
    <dgm:pt modelId="{AFC6068B-131B-444D-AF53-A5A2A6DC9AE7}" type="pres">
      <dgm:prSet presAssocID="{778AA374-0E17-4AEA-8EB6-0C342D57D8D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218759A-3D9E-4F72-9DA8-011A25297F3D}" type="datetime1">
              <a:rPr lang="hu-HU" smtClean="0"/>
              <a:pPr algn="r" rtl="0"/>
              <a:t>2020.05.13.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3B39BDB-543C-4D4C-B80F-6DCB9B62A34D}" type="datetime1">
              <a:rPr lang="hu-HU" smtClean="0"/>
              <a:pPr/>
              <a:t>2020.05.13.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pPr rtl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7489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3033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pPr rtl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4253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8711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pPr rtl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pPr rtl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3534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01469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3394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930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901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70CC26-4400-40E4-966A-A9A1CA699F6E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862827-B525-40C5-A3D8-E6D89D0EB637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750BD0-EEF4-4D4D-9262-3DF71CB1A4D8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D77D6A-477E-42BC-AF8C-5CAA549BA161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595ABA-EF42-4511-8043-2031EBEF5005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008776-CEB5-486F-B5CF-215E474CC247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26265-6A36-44B0-91B2-E310A2C8DB02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E362CC-192D-4C6C-8B5F-D5B0E3208115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4FC83B-4085-4249-A78B-7BC4D790B763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91EE89-59C7-43D5-9A0C-462EA80B8C96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341801-7774-4DFD-8F33-896119CF1E35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9C7298B0-62BB-4870-9E53-FACD32393CF9}" type="datetime1">
              <a:rPr lang="hu-HU" noProof="0" smtClean="0"/>
              <a:pPr/>
              <a:t>2020.05.13.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1562130/nyelvtan/kijelent%c5%91-m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A    mondat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 sz="3200" dirty="0" smtClean="0">
                <a:solidFill>
                  <a:srgbClr val="0070C0"/>
                </a:solidFill>
              </a:rPr>
              <a:t>A kijelentő mondat</a:t>
            </a:r>
            <a:endParaRPr lang="h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533400"/>
            <a:ext cx="7542213" cy="1646382"/>
          </a:xfrm>
        </p:spPr>
        <p:txBody>
          <a:bodyPr rtlCol="0"/>
          <a:lstStyle/>
          <a:p>
            <a:pPr marL="45720" indent="0" rtl="0">
              <a:buNone/>
            </a:pPr>
            <a:r>
              <a:rPr lang="hu-HU" dirty="0" smtClean="0"/>
              <a:t>Másolj le mindkét állatról egy-egy kijelentő mondatot a 99/4,d feladathoz!</a:t>
            </a:r>
          </a:p>
          <a:p>
            <a:pPr marL="45720" indent="0" rtl="0">
              <a:buNone/>
            </a:pPr>
            <a:r>
              <a:rPr lang="hu-HU" dirty="0" smtClean="0"/>
              <a:t>Munkádat ellenőrizd!</a:t>
            </a:r>
          </a:p>
          <a:p>
            <a:pPr marL="45720" indent="0" rtl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7088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8177" y="969818"/>
            <a:ext cx="9372600" cy="1200416"/>
          </a:xfrm>
        </p:spPr>
        <p:txBody>
          <a:bodyPr rtlCol="0"/>
          <a:lstStyle/>
          <a:p>
            <a:pPr rtl="0"/>
            <a:r>
              <a:rPr lang="hu" dirty="0" smtClean="0"/>
              <a:t>Ismételjük át a tanultakat!</a:t>
            </a:r>
            <a:endParaRPr lang="hu" dirty="0"/>
          </a:p>
        </p:txBody>
      </p:sp>
      <p:graphicFrame>
        <p:nvGraphicFramePr>
          <p:cNvPr id="15" name="Tartalom helye 14" descr="5 lépést megjelenítő növekedési folyamat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4117995"/>
              </p:ext>
            </p:extLst>
          </p:nvPr>
        </p:nvGraphicFramePr>
        <p:xfrm>
          <a:off x="2392940" y="2743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62506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805" y="323273"/>
            <a:ext cx="8929832" cy="4636654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/>
              <a:t>Köszönöm a figyelmet!</a:t>
            </a:r>
            <a:br>
              <a:rPr lang="hu" dirty="0" smtClean="0"/>
            </a:br>
            <a:r>
              <a:rPr lang="hu" dirty="0"/>
              <a:t/>
            </a:r>
            <a:br>
              <a:rPr lang="hu" dirty="0"/>
            </a:br>
            <a:r>
              <a:rPr lang="hu" dirty="0" smtClean="0"/>
              <a:t/>
            </a:r>
            <a:br>
              <a:rPr lang="hu" dirty="0" smtClean="0"/>
            </a:br>
            <a:r>
              <a:rPr lang="hu" dirty="0"/>
              <a:t/>
            </a:r>
            <a:br>
              <a:rPr lang="hu" dirty="0"/>
            </a:br>
            <a:r>
              <a:rPr lang="hu" dirty="0" smtClean="0"/>
              <a:t/>
            </a:r>
            <a:br>
              <a:rPr lang="hu" dirty="0" smtClean="0"/>
            </a:br>
            <a:endParaRPr lang="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/>
          <a:srcRect b="9249"/>
          <a:stretch/>
        </p:blipFill>
        <p:spPr>
          <a:xfrm>
            <a:off x="896143" y="1329843"/>
            <a:ext cx="3714750" cy="24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777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4961" y="3238210"/>
            <a:ext cx="2499591" cy="24995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535" y="294264"/>
            <a:ext cx="2381250" cy="23812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7279" y="195550"/>
            <a:ext cx="2670031" cy="26700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1896" y="3238210"/>
            <a:ext cx="2335967" cy="23497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1891" y="165677"/>
            <a:ext cx="2638425" cy="26384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86645" y="3034247"/>
            <a:ext cx="2240972" cy="222763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66699" y="5737801"/>
            <a:ext cx="873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Gondolatainkat mondatokkal fejezhetjük ki. </a:t>
            </a:r>
          </a:p>
          <a:p>
            <a:r>
              <a:rPr lang="hu-HU" sz="2400" dirty="0" smtClean="0"/>
              <a:t>Érzelmi állapotunktól függően más-más mondatot mondunk.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679647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1703" y="286328"/>
            <a:ext cx="10547206" cy="1200416"/>
          </a:xfrm>
        </p:spPr>
        <p:txBody>
          <a:bodyPr rtlCol="0"/>
          <a:lstStyle/>
          <a:p>
            <a:pPr rtl="0"/>
            <a:r>
              <a:rPr lang="hu" dirty="0" smtClean="0"/>
              <a:t>Készítsd elő a nyelvtan könyved a 98-99. oldalon!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0650" t="14310" r="51825" b="63468"/>
          <a:stretch/>
        </p:blipFill>
        <p:spPr>
          <a:xfrm>
            <a:off x="287048" y="1579416"/>
            <a:ext cx="6101597" cy="277090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40945" y="1671782"/>
            <a:ext cx="4839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Karikázd be kék ceruzával a mondatvégi írásjeleket! </a:t>
            </a:r>
          </a:p>
          <a:p>
            <a:r>
              <a:rPr lang="hu-HU" sz="2800" dirty="0" smtClean="0"/>
              <a:t>Mi a közös bennük? </a:t>
            </a:r>
          </a:p>
          <a:p>
            <a:endParaRPr lang="hu-HU" sz="28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6705599" y="3487664"/>
            <a:ext cx="4710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dirty="0">
                <a:solidFill>
                  <a:srgbClr val="595959"/>
                </a:solidFill>
                <a:latin typeface="Arial Black" panose="020B0A04020102020204" pitchFamily="34" charset="0"/>
              </a:rPr>
              <a:t>Minden mondat KÖZÖL veled valamit a sünről. </a:t>
            </a:r>
          </a:p>
        </p:txBody>
      </p:sp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886" y="399784"/>
            <a:ext cx="9372600" cy="1200416"/>
          </a:xfrm>
        </p:spPr>
        <p:txBody>
          <a:bodyPr rtlCol="0"/>
          <a:lstStyle/>
          <a:p>
            <a:pPr rtl="0"/>
            <a:r>
              <a:rPr lang="hu" dirty="0" smtClean="0"/>
              <a:t>Te is közölj valamit a sünről az 1,c feladatban!</a:t>
            </a:r>
            <a:endParaRPr lang="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3639" t="9776" r="60218" b="57183"/>
          <a:stretch/>
        </p:blipFill>
        <p:spPr>
          <a:xfrm>
            <a:off x="4745352" y="1600200"/>
            <a:ext cx="7058870" cy="362989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200727" y="2142836"/>
            <a:ext cx="5061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Szívesen fogyaszt</a:t>
            </a:r>
          </a:p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Ősszel rengeteget</a:t>
            </a:r>
          </a:p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Télen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169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668" y="230909"/>
            <a:ext cx="11157526" cy="1555461"/>
          </a:xfrm>
        </p:spPr>
        <p:txBody>
          <a:bodyPr rtlCol="0">
            <a:normAutofit/>
          </a:bodyPr>
          <a:lstStyle/>
          <a:p>
            <a:pPr rtl="0"/>
            <a:r>
              <a:rPr lang="hu" sz="3600" dirty="0" smtClean="0"/>
              <a:t>A 2. feladat elolvasása után, egy-egy élőlényre ismerhetsz rá.</a:t>
            </a:r>
            <a:endParaRPr lang="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l="20051" t="49311" r="15317" b="25894"/>
          <a:stretch/>
        </p:blipFill>
        <p:spPr>
          <a:xfrm>
            <a:off x="1588168" y="1786371"/>
            <a:ext cx="8046764" cy="17364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/>
          <a:srcRect l="3631" t="12819" r="63527" b="78947"/>
          <a:stretch/>
        </p:blipFill>
        <p:spPr>
          <a:xfrm>
            <a:off x="2281187" y="3455469"/>
            <a:ext cx="6006164" cy="847024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7011" y="4481445"/>
            <a:ext cx="6872437" cy="1004955"/>
          </a:xfrm>
        </p:spPr>
        <p:txBody>
          <a:bodyPr rtlCol="0">
            <a:noAutofit/>
          </a:bodyPr>
          <a:lstStyle/>
          <a:p>
            <a:pPr rtl="0"/>
            <a:r>
              <a:rPr lang="hu" sz="2800" dirty="0" smtClean="0">
                <a:solidFill>
                  <a:schemeClr val="tx2"/>
                </a:solidFill>
              </a:rPr>
              <a:t>Írj önállóan is egy-egy állítást a fenyőfáról és a gombáról a 2/c feladathoz!</a:t>
            </a:r>
            <a:endParaRPr lang="h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l="25947" t="47409" r="22316" b="35626"/>
          <a:stretch/>
        </p:blipFill>
        <p:spPr>
          <a:xfrm>
            <a:off x="240867" y="1636295"/>
            <a:ext cx="10453618" cy="19281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0867" y="341745"/>
            <a:ext cx="11559705" cy="1200416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 smtClean="0"/>
              <a:t>Olvasd el figyelmesen a szabályt kétszer! </a:t>
            </a:r>
            <a:br>
              <a:rPr lang="hu-HU" dirty="0" smtClean="0"/>
            </a:br>
            <a:r>
              <a:rPr lang="hu-HU" dirty="0" smtClean="0"/>
              <a:t>Most próbáld meg családtagodnak elmondani segítség nélkül!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/>
          <a:srcRect l="10850" r="12365" b="46368"/>
          <a:stretch/>
        </p:blipFill>
        <p:spPr>
          <a:xfrm>
            <a:off x="4635973" y="4503262"/>
            <a:ext cx="5144655" cy="11934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0866" y="3658591"/>
            <a:ext cx="1063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Közölj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megállapítás</a:t>
            </a:r>
            <a:r>
              <a:rPr lang="hu-HU" sz="2400" dirty="0" smtClean="0"/>
              <a:t>t a csigáról, ibolyáról, lepkéről 1-1 mondatban!  99/3/b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5137" y="845840"/>
            <a:ext cx="2743201" cy="650450"/>
          </a:xfrm>
        </p:spPr>
        <p:txBody>
          <a:bodyPr rtlCol="0"/>
          <a:lstStyle/>
          <a:p>
            <a:pPr rtl="0"/>
            <a:r>
              <a:rPr lang="hu" dirty="0" smtClean="0">
                <a:solidFill>
                  <a:schemeClr val="tx2"/>
                </a:solidFill>
              </a:rPr>
              <a:t>Például így: </a:t>
            </a:r>
            <a:endParaRPr lang="hu" dirty="0">
              <a:solidFill>
                <a:schemeClr val="tx2"/>
              </a:solidFill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/>
          <a:srcRect l="2008" t="16137" r="58787" b="58005"/>
          <a:stretch/>
        </p:blipFill>
        <p:spPr>
          <a:xfrm>
            <a:off x="1459345" y="2503769"/>
            <a:ext cx="6397986" cy="2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149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Most pihenés képpen játssz velem!</a:t>
            </a:r>
            <a:br>
              <a:rPr lang="hu-HU" dirty="0" smtClean="0"/>
            </a:br>
            <a:r>
              <a:rPr lang="hu-HU" dirty="0" smtClean="0"/>
              <a:t>Kattints a jól ismert játékos feladatra!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08513" y="2318016"/>
            <a:ext cx="4572000" cy="970129"/>
          </a:xfrm>
        </p:spPr>
        <p:txBody>
          <a:bodyPr rtlCol="0"/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wordwall.net/hu/resource/1562130/nyelvtan/kijelent%c5%91-mo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9413" y="221673"/>
            <a:ext cx="9372600" cy="1200416"/>
          </a:xfrm>
        </p:spPr>
        <p:txBody>
          <a:bodyPr rtlCol="0"/>
          <a:lstStyle/>
          <a:p>
            <a:pPr rtl="0"/>
            <a:r>
              <a:rPr lang="hu-HU" dirty="0" smtClean="0"/>
              <a:t>Olvasd el a 99/4-es feladat mondatait!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mondatok 2 állatról fognak szólni.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9751" t="10903" r="16607" b="48513"/>
          <a:stretch/>
        </p:blipFill>
        <p:spPr>
          <a:xfrm>
            <a:off x="138545" y="1422089"/>
            <a:ext cx="6702206" cy="2404052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157893" y="1625890"/>
            <a:ext cx="4572000" cy="823912"/>
          </a:xfrm>
        </p:spPr>
        <p:txBody>
          <a:bodyPr rtlCol="0"/>
          <a:lstStyle/>
          <a:p>
            <a:pPr rtl="0"/>
            <a:r>
              <a:rPr lang="hu-HU" dirty="0" smtClean="0">
                <a:solidFill>
                  <a:schemeClr val="tx2"/>
                </a:solidFill>
              </a:rPr>
              <a:t>Húzd alá a könyvedben a rókáról szóló kijelentő mondatokat! 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157893" y="2380457"/>
            <a:ext cx="4572000" cy="912380"/>
          </a:xfrm>
        </p:spPr>
        <p:txBody>
          <a:bodyPr rtlCol="0"/>
          <a:lstStyle/>
          <a:p>
            <a:pPr marL="45720" indent="0" rtl="0">
              <a:buNone/>
            </a:pPr>
            <a:r>
              <a:rPr lang="hu-HU" dirty="0" smtClean="0"/>
              <a:t>Melyik állatra ismertél rá a kimaradt mondatokban? 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8716" y="3223491"/>
            <a:ext cx="3877975" cy="25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224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Játszó gyerekek (16x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48_TF03461883_TF03461883.potx" id="{4470C823-0ABF-4C3F-888A-5D2CCB79A4E2}" vid="{16774E3D-88FF-4DB1-9D8E-4028D0D58933}"/>
    </a:ext>
  </a:extLst>
</a:theme>
</file>

<file path=ppt/theme/theme2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Játszó gyerekek témájú iskolai bemutató (rajzos illusztráció, szélesvásznú)</Template>
  <TotalTime>228</TotalTime>
  <Words>212</Words>
  <Application>Microsoft Office PowerPoint</Application>
  <PresentationFormat>Egyéni</PresentationFormat>
  <Paragraphs>42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Játszó gyerekek (16x9)</vt:lpstr>
      <vt:lpstr>A    mondat</vt:lpstr>
      <vt:lpstr>2. dia</vt:lpstr>
      <vt:lpstr>Készítsd elő a nyelvtan könyved a 98-99. oldalon!</vt:lpstr>
      <vt:lpstr>Te is közölj valamit a sünről az 1,c feladatban!</vt:lpstr>
      <vt:lpstr>A 2. feladat elolvasása után, egy-egy élőlényre ismerhetsz rá.</vt:lpstr>
      <vt:lpstr>Olvasd el figyelmesen a szabályt kétszer!  Most próbáld meg családtagodnak elmondani segítség nélkül!</vt:lpstr>
      <vt:lpstr>Például így: </vt:lpstr>
      <vt:lpstr>Most pihenés képpen játssz velem! Kattints a jól ismert játékos feladatra!</vt:lpstr>
      <vt:lpstr>Olvasd el a 99/4-es feladat mondatait!  A mondatok 2 állatról fognak szólni.</vt:lpstr>
      <vt:lpstr>10. dia</vt:lpstr>
      <vt:lpstr>Ismételjük át a tanultakat!</vt:lpstr>
      <vt:lpstr>Köszönöm a figyelmet!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  mondat</dc:title>
  <dc:creator>Király Ákosné</dc:creator>
  <cp:lastModifiedBy>user</cp:lastModifiedBy>
  <cp:revision>19</cp:revision>
  <dcterms:created xsi:type="dcterms:W3CDTF">2020-04-19T18:22:59Z</dcterms:created>
  <dcterms:modified xsi:type="dcterms:W3CDTF">2020-05-12T22:55:38Z</dcterms:modified>
</cp:coreProperties>
</file>