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8" r:id="rId5"/>
    <p:sldId id="260" r:id="rId6"/>
    <p:sldId id="259" r:id="rId7"/>
    <p:sldId id="263" r:id="rId8"/>
    <p:sldId id="262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31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27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099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79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0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ABB8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88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13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6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4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879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347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41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65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16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7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55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73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C47D-2BC0-4FD0-974A-E94AC20DB17A}" type="datetimeFigureOut">
              <a:rPr lang="hu-HU" smtClean="0"/>
              <a:pPr/>
              <a:t>2022.01.03.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137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Find more PowerPoint templates on 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prezentr.com</a:t>
            </a:r>
            <a:r>
              <a:rPr kumimoji="0" lang="bs-Latn-B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92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7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ABB8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ABB8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ABB8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BB8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BB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947920" y="4166793"/>
            <a:ext cx="9165722" cy="2691207"/>
          </a:xfrm>
        </p:spPr>
        <p:txBody>
          <a:bodyPr>
            <a:normAutofit fontScale="90000"/>
          </a:bodyPr>
          <a:lstStyle/>
          <a:p>
            <a:r>
              <a:rPr lang="hu-HU" sz="9800" dirty="0" smtClean="0">
                <a:solidFill>
                  <a:schemeClr val="bg1"/>
                </a:solidFill>
                <a:latin typeface="Gigi" panose="04040504061007020D02" pitchFamily="82" charset="0"/>
              </a:rPr>
              <a:t>Luca nap</a:t>
            </a:r>
            <a: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  <a:t/>
            </a:r>
            <a:b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</a:br>
            <a: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  <a:t>december 13.</a:t>
            </a:r>
            <a:endParaRPr lang="hu-HU" sz="9600" dirty="0">
              <a:solidFill>
                <a:schemeClr val="bg1"/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Luca-tök</a:t>
            </a:r>
            <a:endParaRPr lang="hu-HU" dirty="0"/>
          </a:p>
        </p:txBody>
      </p:sp>
      <p:pic>
        <p:nvPicPr>
          <p:cNvPr id="5122" name="Picture 2" descr="Képtalálatok a következőre: luca tö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" y="1690688"/>
            <a:ext cx="5194580" cy="292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649" y="3403600"/>
            <a:ext cx="5004151" cy="282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38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ok a következőre: boszorkány gif&quot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640" y="883318"/>
            <a:ext cx="3703885" cy="52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1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0" dirty="0" err="1" smtClean="0"/>
              <a:t>Lucázás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611"/>
            <a:ext cx="11038490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Az év legrövidebb napja.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Boszorkányok ellen fokhagymát használtak.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Luca szék készítése. 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 napon búzát ültetnek.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Cédulákra írják a szerelmük nevét.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3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2" y="496839"/>
            <a:ext cx="11500945" cy="489496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4400" dirty="0" smtClean="0"/>
              <a:t>A régi naptár szerint Luca napján volt a</a:t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_________________ és </a:t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____________________ az éjszaka.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03132" y="2800257"/>
            <a:ext cx="421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legsötétebb</a:t>
            </a:r>
            <a:endParaRPr lang="hu-HU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03132" y="1602828"/>
            <a:ext cx="421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leghosszabb</a:t>
            </a:r>
            <a:endParaRPr lang="hu-HU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932" l="2311" r="960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436" y="3658724"/>
            <a:ext cx="3905398" cy="32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Luca-napi szokások</a:t>
            </a:r>
            <a:endParaRPr lang="en-US" sz="5400" dirty="0"/>
          </a:p>
        </p:txBody>
      </p:sp>
      <p:pic>
        <p:nvPicPr>
          <p:cNvPr id="1026" name="Picture 2" descr="Képtalálatok a következőre: luca napi szokások házimunk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9460">
            <a:off x="673735" y="1912302"/>
            <a:ext cx="3471545" cy="231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ok a következőre: kenyérsüté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0146">
            <a:off x="8243242" y="1690688"/>
            <a:ext cx="3339465" cy="222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62282" y="1640572"/>
            <a:ext cx="3840480" cy="28549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489267" y="1544320"/>
            <a:ext cx="3767466" cy="31389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402320" y="1486601"/>
            <a:ext cx="2951480" cy="2634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7711440" y="1847181"/>
            <a:ext cx="4075047" cy="18916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Képtalálatok a következőre: odaad kép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386" y="4121085"/>
            <a:ext cx="3181669" cy="246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Egyenes összekötő 17"/>
          <p:cNvCxnSpPr/>
          <p:nvPr/>
        </p:nvCxnSpPr>
        <p:spPr>
          <a:xfrm flipV="1">
            <a:off x="4637455" y="4066973"/>
            <a:ext cx="3402007" cy="24252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475777" y="4066973"/>
            <a:ext cx="3333593" cy="25979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03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-19367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/>
              <a:t>Luca naptár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793931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Következő </a:t>
            </a:r>
            <a:r>
              <a:rPr lang="hu-HU" dirty="0"/>
              <a:t>esztendő januárjában a megfigyelési helyen olyan idő </a:t>
            </a:r>
            <a:r>
              <a:rPr lang="hu-HU" dirty="0" smtClean="0"/>
              <a:t>lesz, mint </a:t>
            </a:r>
            <a:r>
              <a:rPr lang="hu-HU" dirty="0"/>
              <a:t>Luca </a:t>
            </a:r>
            <a:r>
              <a:rPr lang="hu-HU" dirty="0" smtClean="0"/>
              <a:t>napján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/>
              <a:t>februárban olyan, mint Luca másnapján és így </a:t>
            </a:r>
            <a:r>
              <a:rPr lang="hu-HU" dirty="0" smtClean="0"/>
              <a:t>tovább</a:t>
            </a:r>
            <a:br>
              <a:rPr lang="hu-HU" dirty="0" smtClean="0"/>
            </a:br>
            <a:r>
              <a:rPr lang="hu-HU" dirty="0" smtClean="0"/>
              <a:t>egészen karácsonyig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940" y="3259773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Luca széke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 széknek olyan erősnek kellett lennie, hogy egy férfiember súlyát megtartsa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r>
              <a:rPr lang="hu-HU" dirty="0"/>
              <a:t>A Luca székén állva éjfélkor viszont </a:t>
            </a:r>
            <a:r>
              <a:rPr lang="hu-HU" dirty="0" smtClean="0"/>
              <a:t>felismerték a boszorkányokat.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2050" name="Picture 2" descr="Képtalálatok a következőre: luca szé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5455">
                        <a14:backgroundMark x1="44805" y1="28659" x2="44481" y2="41463"/>
                        <a14:backgroundMark x1="44481" y1="81098" x2="44481" y2="94512"/>
                        <a14:backgroundMark x1="57792" y1="54878" x2="56818" y2="58537"/>
                        <a14:backgroundMark x1="57143" y1="26220" x2="58442" y2="39024"/>
                        <a14:backgroundMark x1="46753" y1="58537" x2="42857" y2="5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7248"/>
            <a:ext cx="3982301" cy="21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ok a következőre: luca szé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92" b="95939" l="0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040" y="3637280"/>
            <a:ext cx="2298220" cy="22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ok a következőre: luca szék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095" y="36372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2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Luca-búza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0600" y="1690688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A következő év termését próbálták </a:t>
            </a:r>
            <a:r>
              <a:rPr lang="hu-HU" dirty="0" smtClean="0"/>
              <a:t>megjósolni</a:t>
            </a:r>
          </a:p>
          <a:p>
            <a:pPr marL="0" indent="0" algn="ctr">
              <a:buNone/>
            </a:pPr>
            <a:r>
              <a:rPr lang="hu-HU" dirty="0"/>
              <a:t>Luca napján búzaszemeket kezdtek csíráztatni 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kikelt búzával az adventi oltárt díszítették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1571">
            <a:off x="506260" y="3885850"/>
            <a:ext cx="3535439" cy="23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241">
            <a:off x="5100822" y="3670174"/>
            <a:ext cx="4055216" cy="269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77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Cédulák</a:t>
            </a:r>
            <a:endParaRPr lang="hu-HU" dirty="0"/>
          </a:p>
        </p:txBody>
      </p:sp>
      <p:pic>
        <p:nvPicPr>
          <p:cNvPr id="6146" name="Picture 2" descr="Képtalálatok a következőre: luca napi cédul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" y="1690688"/>
            <a:ext cx="3634105" cy="249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284" y="2796698"/>
            <a:ext cx="2729230" cy="363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9558" y="1509077"/>
            <a:ext cx="3672361" cy="257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6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Lucázás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gyerekek körbejárták </a:t>
            </a:r>
            <a:r>
              <a:rPr lang="hu-HU" dirty="0"/>
              <a:t>a házakat, </a:t>
            </a:r>
            <a:r>
              <a:rPr lang="hu-HU" dirty="0" smtClean="0"/>
              <a:t>és </a:t>
            </a:r>
            <a:r>
              <a:rPr lang="hu-HU" dirty="0"/>
              <a:t>fán vagy szalmán térdepelve </a:t>
            </a:r>
            <a:r>
              <a:rPr lang="hu-HU" dirty="0" smtClean="0"/>
              <a:t>mondókákat mondtak.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098" name="Picture 2" descr="Képtalálatok a következőre: lucázá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9684">
            <a:off x="561975" y="3291840"/>
            <a:ext cx="4242828" cy="2885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ok a következőre: lucázá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321">
            <a:off x="5171640" y="3230030"/>
            <a:ext cx="4070012" cy="270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5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59D2790-5E14-4343-BF73-7D6D62624F23}" vid="{3DF6AE0B-4342-DF40-9D1C-1C34703091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</Words>
  <Application>Microsoft Office PowerPoint</Application>
  <PresentationFormat>Egyéni</PresentationFormat>
  <Paragraphs>26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1_Office-téma</vt:lpstr>
      <vt:lpstr>Luca nap december 13.</vt:lpstr>
      <vt:lpstr>Lucázás</vt:lpstr>
      <vt:lpstr>3. dia</vt:lpstr>
      <vt:lpstr>Luca-napi szokások</vt:lpstr>
      <vt:lpstr>Luca naptár</vt:lpstr>
      <vt:lpstr>Luca széke</vt:lpstr>
      <vt:lpstr>Luca-búza</vt:lpstr>
      <vt:lpstr>Cédulák</vt:lpstr>
      <vt:lpstr>Lucázás</vt:lpstr>
      <vt:lpstr>Luca-tök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Luca nap</dc:title>
  <dc:creator>Tóth Eszter</dc:creator>
  <cp:lastModifiedBy>user</cp:lastModifiedBy>
  <cp:revision>13</cp:revision>
  <dcterms:created xsi:type="dcterms:W3CDTF">2019-12-10T13:18:47Z</dcterms:created>
  <dcterms:modified xsi:type="dcterms:W3CDTF">2022-01-03T01:44:11Z</dcterms:modified>
</cp:coreProperties>
</file>