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-88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55786-832C-4267-B581-CD7CB88EC577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6B1FF-EA82-4BB8-AB00-8B7D94E2F18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97842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1 percük van megjegyezni a szavakat.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B6B1FF-EA82-4BB8-AB00-8B7D94E2F18A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55288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1 percük van leírni a szavakat.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B6B1FF-EA82-4BB8-AB00-8B7D94E2F18A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27924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Írják le a füzetükbe! Ellenőrzéshez a szóra kell kattintani.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B6B1FF-EA82-4BB8-AB00-8B7D94E2F18A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98518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Füzetben szétválogatni, majd összekötni az ellentétes jelentésűeket. Ellenőrzéshez a szóra kell kattintani. Az összekötéshez csak kattintani kell.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B6B1FF-EA82-4BB8-AB00-8B7D94E2F18A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08938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Az igére kattintva megjelenik az aláhúzás. Utána sima kattintással a sorszámok.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B6B1FF-EA82-4BB8-AB00-8B7D94E2F18A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12493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Az </a:t>
            </a:r>
            <a:r>
              <a:rPr lang="hu-HU"/>
              <a:t>elejére kattintva </a:t>
            </a:r>
            <a:r>
              <a:rPr lang="hu-HU" dirty="0"/>
              <a:t>odaúszik a vége.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B6B1FF-EA82-4BB8-AB00-8B7D94E2F18A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1066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13FB40A0-6E22-406F-9397-4CF7D71254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2AA0DA59-5FD7-446C-A641-2D9F5702D2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AB0DE69D-89F6-4726-B4C0-B8F46CAD4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2644-386E-4F96-990A-4B3D5088A38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4417FB58-53D9-41DD-A7F4-80606F4F9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329A5035-E79B-42C5-8B5E-84AE69276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7938-CD6F-4284-AAE4-E62DF213A0C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44930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202386D7-D012-4AAC-8A79-E5F9D36F5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6F574DE0-35D5-425A-ACB6-F0399C67B4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020E959D-B3CC-4268-BCD2-73403E89C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2644-386E-4F96-990A-4B3D5088A38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69E2FD53-0554-4BC1-96C3-13D7B480F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7E6D4BBD-861D-45F4-A10A-7E05E4F1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7938-CD6F-4284-AAE4-E62DF213A0C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11028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xmlns="" id="{5A0CEEDB-5000-4853-91FC-B71DC43F8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70430512-97F5-4C14-B72E-9FF0EE5C2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54EEE8F8-EEDA-499C-8066-A42FE2C52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2644-386E-4F96-990A-4B3D5088A38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D58E2478-261C-4449-BCA7-6D7E46C97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0F2CFDBD-2731-49C1-A38D-275C0A706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7938-CD6F-4284-AAE4-E62DF213A0C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00465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F73CBA69-6BB1-4079-A234-B469669FB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549829DE-02EC-4302-83E3-83F25BFF4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105FEBA5-46B6-4106-BAA7-C78515323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2644-386E-4F96-990A-4B3D5088A38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8D9D3309-9887-4B97-8F10-6EA12F814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3F71C9D6-F87D-4D28-9051-F2E16B909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7938-CD6F-4284-AAE4-E62DF213A0C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6262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A1710E7D-9812-458A-95A9-96D79620C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173544E8-DF17-41FE-A5EC-05B177371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AEDF14F0-EE10-4061-9BA7-AE97D971E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2644-386E-4F96-990A-4B3D5088A38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027AB5BC-BB85-400D-A70A-F36095CF2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2F8974A5-C2CC-4B71-B269-6A160763D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7938-CD6F-4284-AAE4-E62DF213A0C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69401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8F0822EF-5A4F-4366-9E86-1B6796A2E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62F13FEF-F3D2-44EA-9502-0921A19B5B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B834019D-6A61-4918-9E00-1481D5664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8D8924C8-5FBF-41D6-8C29-5F3180412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2644-386E-4F96-990A-4B3D5088A38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E3B4B88C-3783-46AE-B119-44598F2F8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944E3016-E94C-4111-8BDC-1A8DAC6BE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7938-CD6F-4284-AAE4-E62DF213A0C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59801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D6FC4E5-9AA0-408F-8657-15578ADCC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DF77E265-FB8B-47F4-81A3-FCD73425D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FBCD5B5D-2A4C-4234-9727-163CB4CCCB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xmlns="" id="{720961CC-B8D4-4B3B-8881-9F2FE62C4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xmlns="" id="{6DFC9365-8686-4D6A-A41D-0E9BF30BC8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xmlns="" id="{857EE0B7-B0A2-4AF3-BC57-CDAED8DD9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2644-386E-4F96-990A-4B3D5088A38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xmlns="" id="{0903F405-F8BE-4C0B-BBA5-AAB63274E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xmlns="" id="{DE738B31-BDAA-4EE2-BB69-E7ECB9F5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7938-CD6F-4284-AAE4-E62DF213A0C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17781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17F85CFD-6E45-400A-8A19-4A68C13BF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xmlns="" id="{B2CB3349-BCC0-4906-9EBF-F6A42EB96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2644-386E-4F96-990A-4B3D5088A38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xmlns="" id="{4868140C-9EF5-4646-B3A2-1E0297F1F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BE52320B-E688-4805-89FA-70D4C323A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7938-CD6F-4284-AAE4-E62DF213A0C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9736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xmlns="" id="{F24D6439-1D78-4A84-8D4B-B838582E4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2644-386E-4F96-990A-4B3D5088A38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xmlns="" id="{D2CF56FB-101E-4604-8C6D-BF1E31662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19D7BD46-36E3-4BA4-8705-2C70C9726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7938-CD6F-4284-AAE4-E62DF213A0C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3786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E5592842-F817-4943-8524-895915EB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FCDD4011-5272-40CB-9AFD-40B44E88A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6AC5CC49-3E07-40E2-8D0C-C9F3B1D31C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AFB47025-723B-49CD-88A7-917DD3E46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2644-386E-4F96-990A-4B3D5088A38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062D4074-76F7-490D-AD8F-AEC0EDA95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53625B54-87FB-4720-A265-377FA38F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7938-CD6F-4284-AAE4-E62DF213A0C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0058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E7FBD35-EF85-4D63-94DF-B7D8A3DD1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xmlns="" id="{793D4D8E-9103-4228-B03C-AD38BA7161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74625C24-5F8E-40B5-8425-474C2C5E2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E417689B-BDBD-4D41-9178-18108E1E4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2644-386E-4F96-990A-4B3D5088A38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921BB056-CFC1-4199-A6A2-867AEE72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7AAD0082-29C8-4174-BB37-D7C78073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7938-CD6F-4284-AAE4-E62DF213A0C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25474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xmlns="" id="{2CE66D48-7D3F-4402-B3A0-728F03F65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88BFEACF-5828-4432-8EB9-4116EBC1E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151E76C3-C16B-4754-BD9D-6DBEB63D5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A2644-386E-4F96-990A-4B3D5088A38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C975B6A0-A3AE-4756-B5E4-9A2BC90932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F050DE13-1F77-4E68-9C48-F801A804BB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D7938-CD6F-4284-AAE4-E62DF213A0C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91069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landscape-agriculture-hills-plain-307325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xabay.com/en/landscape-agriculture-hills-plain-307325/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xabay.com/en/landscape-agriculture-hills-plain-307325/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ixabay.com/en/landscape-agriculture-hills-plain-307325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ixabay.com/en/landscape-agriculture-hills-plain-307325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ixabay.com/en/landscape-agriculture-hills-plain-307325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landscape-agriculture-hills-plain-307325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ixabay.com/en/landscape-agriculture-hills-plain-307325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 descr="A képen szöveg, tartozék, esernyő, vektorgrafika látható&#10;&#10;Automatikusan generált leírás">
            <a:extLst>
              <a:ext uri="{FF2B5EF4-FFF2-40B4-BE49-F238E27FC236}">
                <a16:creationId xmlns:a16="http://schemas.microsoft.com/office/drawing/2014/main" xmlns="" id="{D2DEC508-5436-4089-B347-028E66B1E2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t="30558"/>
          <a:stretch/>
        </p:blipFill>
        <p:spPr>
          <a:xfrm>
            <a:off x="-10511" y="0"/>
            <a:ext cx="12252753" cy="6942082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9FC196CD-106B-484B-8457-63B568ADD4C2}"/>
              </a:ext>
            </a:extLst>
          </p:cNvPr>
          <p:cNvSpPr txBox="1"/>
          <p:nvPr/>
        </p:nvSpPr>
        <p:spPr>
          <a:xfrm rot="10800000" flipH="1" flipV="1">
            <a:off x="0" y="683963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5400" b="1" dirty="0">
                <a:ln w="222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</a:rPr>
              <a:t>Megjárta Jancsi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xmlns="" id="{9DD0D573-F4C5-446E-96C2-C535EE6E1EA0}"/>
              </a:ext>
            </a:extLst>
          </p:cNvPr>
          <p:cNvSpPr txBox="1"/>
          <p:nvPr/>
        </p:nvSpPr>
        <p:spPr>
          <a:xfrm rot="10800000" flipH="1" flipV="1">
            <a:off x="0" y="6581001"/>
            <a:ext cx="15392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/>
              <a:t>Erdei-Nagy Erzsébet</a:t>
            </a:r>
          </a:p>
        </p:txBody>
      </p:sp>
    </p:spTree>
    <p:extLst>
      <p:ext uri="{BB962C8B-B14F-4D97-AF65-F5344CB8AC3E}">
        <p14:creationId xmlns:p14="http://schemas.microsoft.com/office/powerpoint/2010/main" xmlns="" val="379209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 descr="A képen szöveg, tartozék, esernyő, vektorgrafika látható&#10;&#10;Automatikusan generált leírás">
            <a:extLst>
              <a:ext uri="{FF2B5EF4-FFF2-40B4-BE49-F238E27FC236}">
                <a16:creationId xmlns:a16="http://schemas.microsoft.com/office/drawing/2014/main" xmlns="" id="{D2DEC508-5436-4089-B347-028E66B1E24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rcRect t="33832"/>
          <a:stretch/>
        </p:blipFill>
        <p:spPr>
          <a:xfrm>
            <a:off x="0" y="-18008"/>
            <a:ext cx="12252753" cy="6945855"/>
          </a:xfrm>
          <a:prstGeom prst="rect">
            <a:avLst/>
          </a:prstGeom>
        </p:spPr>
      </p:pic>
      <p:sp>
        <p:nvSpPr>
          <p:cNvPr id="6" name="Téglalap 5">
            <a:extLst>
              <a:ext uri="{FF2B5EF4-FFF2-40B4-BE49-F238E27FC236}">
                <a16:creationId xmlns:a16="http://schemas.microsoft.com/office/drawing/2014/main" xmlns="" id="{102F62F4-3274-4094-95A7-3EBF1DC0F46E}"/>
              </a:ext>
            </a:extLst>
          </p:cNvPr>
          <p:cNvSpPr/>
          <p:nvPr/>
        </p:nvSpPr>
        <p:spPr>
          <a:xfrm>
            <a:off x="1577537" y="5698200"/>
            <a:ext cx="8100284" cy="365150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60000"/>
                  <a:lumOff val="40000"/>
                </a:schemeClr>
              </a:gs>
              <a:gs pos="0">
                <a:schemeClr val="accent4">
                  <a:lumMod val="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xmlns="" id="{C1F3B70E-C76E-4D03-8B38-2DE848D02237}"/>
              </a:ext>
            </a:extLst>
          </p:cNvPr>
          <p:cNvSpPr txBox="1"/>
          <p:nvPr/>
        </p:nvSpPr>
        <p:spPr>
          <a:xfrm>
            <a:off x="5164090" y="5660334"/>
            <a:ext cx="1087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spc="50" dirty="0">
                <a:ln w="9525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START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xmlns="" id="{4076B2A0-66FD-433F-8FFB-26587A42C7A8}"/>
              </a:ext>
            </a:extLst>
          </p:cNvPr>
          <p:cNvSpPr txBox="1"/>
          <p:nvPr/>
        </p:nvSpPr>
        <p:spPr>
          <a:xfrm>
            <a:off x="5164090" y="5660333"/>
            <a:ext cx="89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spc="50" dirty="0">
                <a:ln w="9525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VÉGE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xmlns="" id="{90C2BB1A-BB80-4831-8616-32CE7F7F7CF0}"/>
              </a:ext>
            </a:extLst>
          </p:cNvPr>
          <p:cNvSpPr/>
          <p:nvPr/>
        </p:nvSpPr>
        <p:spPr>
          <a:xfrm>
            <a:off x="1577537" y="5708592"/>
            <a:ext cx="8100284" cy="365150"/>
          </a:xfrm>
          <a:prstGeom prst="rect">
            <a:avLst/>
          </a:prstGeom>
          <a:noFill/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xmlns="" id="{F5EBC3FE-02D0-4D9D-9878-B816ADE48043}"/>
              </a:ext>
            </a:extLst>
          </p:cNvPr>
          <p:cNvSpPr txBox="1"/>
          <p:nvPr/>
        </p:nvSpPr>
        <p:spPr>
          <a:xfrm>
            <a:off x="1017953" y="2823978"/>
            <a:ext cx="953288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apa, fiú, munka, fáradtság, kutya, ebéd, éhség, sírás</a:t>
            </a:r>
          </a:p>
        </p:txBody>
      </p:sp>
    </p:spTree>
    <p:extLst>
      <p:ext uri="{BB962C8B-B14F-4D97-AF65-F5344CB8AC3E}">
        <p14:creationId xmlns:p14="http://schemas.microsoft.com/office/powerpoint/2010/main" xmlns="" val="148369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9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9000"/>
                            </p:stCondLst>
                            <p:childTnLst>
                              <p:par>
                                <p:cTn id="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8" grpId="1"/>
      <p:bldP spid="9" grpId="0"/>
      <p:bldP spid="10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 descr="A képen szöveg, tartozék, esernyő, vektorgrafika látható&#10;&#10;Automatikusan generált leírás">
            <a:extLst>
              <a:ext uri="{FF2B5EF4-FFF2-40B4-BE49-F238E27FC236}">
                <a16:creationId xmlns:a16="http://schemas.microsoft.com/office/drawing/2014/main" xmlns="" id="{D2DEC508-5436-4089-B347-028E66B1E24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rcRect t="33832"/>
          <a:stretch/>
        </p:blipFill>
        <p:spPr>
          <a:xfrm>
            <a:off x="-30377" y="4696"/>
            <a:ext cx="12252753" cy="6945855"/>
          </a:xfrm>
          <a:prstGeom prst="rect">
            <a:avLst/>
          </a:prstGeom>
        </p:spPr>
      </p:pic>
      <p:sp>
        <p:nvSpPr>
          <p:cNvPr id="6" name="Téglalap 5">
            <a:extLst>
              <a:ext uri="{FF2B5EF4-FFF2-40B4-BE49-F238E27FC236}">
                <a16:creationId xmlns:a16="http://schemas.microsoft.com/office/drawing/2014/main" xmlns="" id="{102F62F4-3274-4094-95A7-3EBF1DC0F46E}"/>
              </a:ext>
            </a:extLst>
          </p:cNvPr>
          <p:cNvSpPr/>
          <p:nvPr/>
        </p:nvSpPr>
        <p:spPr>
          <a:xfrm>
            <a:off x="1577537" y="5567565"/>
            <a:ext cx="8100284" cy="365150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60000"/>
                  <a:lumOff val="40000"/>
                </a:schemeClr>
              </a:gs>
              <a:gs pos="0">
                <a:schemeClr val="accent4">
                  <a:lumMod val="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xmlns="" id="{C1F3B70E-C76E-4D03-8B38-2DE848D02237}"/>
              </a:ext>
            </a:extLst>
          </p:cNvPr>
          <p:cNvSpPr txBox="1"/>
          <p:nvPr/>
        </p:nvSpPr>
        <p:spPr>
          <a:xfrm>
            <a:off x="5164090" y="5529699"/>
            <a:ext cx="1087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spc="50" dirty="0">
                <a:ln w="9525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START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xmlns="" id="{4076B2A0-66FD-433F-8FFB-26587A42C7A8}"/>
              </a:ext>
            </a:extLst>
          </p:cNvPr>
          <p:cNvSpPr txBox="1"/>
          <p:nvPr/>
        </p:nvSpPr>
        <p:spPr>
          <a:xfrm>
            <a:off x="5204762" y="5529699"/>
            <a:ext cx="89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spc="50" dirty="0">
                <a:ln w="9525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VÉGE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xmlns="" id="{90C2BB1A-BB80-4831-8616-32CE7F7F7CF0}"/>
              </a:ext>
            </a:extLst>
          </p:cNvPr>
          <p:cNvSpPr/>
          <p:nvPr/>
        </p:nvSpPr>
        <p:spPr>
          <a:xfrm>
            <a:off x="1577537" y="5577957"/>
            <a:ext cx="8100284" cy="365150"/>
          </a:xfrm>
          <a:prstGeom prst="rect">
            <a:avLst/>
          </a:prstGeom>
          <a:noFill/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xmlns="" id="{F5EBC3FE-02D0-4D9D-9878-B816ADE48043}"/>
              </a:ext>
            </a:extLst>
          </p:cNvPr>
          <p:cNvSpPr txBox="1"/>
          <p:nvPr/>
        </p:nvSpPr>
        <p:spPr>
          <a:xfrm>
            <a:off x="1017953" y="2802198"/>
            <a:ext cx="97413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apa, 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xmlns="" id="{32738008-AC85-43E6-96E4-10CF6F7B2CFD}"/>
              </a:ext>
            </a:extLst>
          </p:cNvPr>
          <p:cNvSpPr txBox="1"/>
          <p:nvPr/>
        </p:nvSpPr>
        <p:spPr>
          <a:xfrm>
            <a:off x="1853722" y="2802198"/>
            <a:ext cx="78062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fiú, 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xmlns="" id="{B26706A0-20F3-44CE-B6B9-940DB7BE1D5F}"/>
              </a:ext>
            </a:extLst>
          </p:cNvPr>
          <p:cNvSpPr txBox="1"/>
          <p:nvPr/>
        </p:nvSpPr>
        <p:spPr>
          <a:xfrm>
            <a:off x="2525486" y="2802198"/>
            <a:ext cx="156754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munka, </a:t>
            </a: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xmlns="" id="{187DB52E-E07B-4C81-AFB2-E6AA69CDF884}"/>
              </a:ext>
            </a:extLst>
          </p:cNvPr>
          <p:cNvSpPr txBox="1"/>
          <p:nvPr/>
        </p:nvSpPr>
        <p:spPr>
          <a:xfrm>
            <a:off x="3951515" y="2812590"/>
            <a:ext cx="199208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fáradtság, </a:t>
            </a: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xmlns="" id="{2CC46968-01E0-419C-907C-421690310F9C}"/>
              </a:ext>
            </a:extLst>
          </p:cNvPr>
          <p:cNvSpPr txBox="1"/>
          <p:nvPr/>
        </p:nvSpPr>
        <p:spPr>
          <a:xfrm>
            <a:off x="5910945" y="2846682"/>
            <a:ext cx="134982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kutya, 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xmlns="" id="{B10882AC-AC70-4C6C-B890-F76B33F9CCBD}"/>
              </a:ext>
            </a:extLst>
          </p:cNvPr>
          <p:cNvSpPr txBox="1"/>
          <p:nvPr/>
        </p:nvSpPr>
        <p:spPr>
          <a:xfrm>
            <a:off x="7086602" y="2857074"/>
            <a:ext cx="122250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ebéd, 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xmlns="" id="{467ED854-F995-4B73-A25C-F8C24ECAA4E8}"/>
              </a:ext>
            </a:extLst>
          </p:cNvPr>
          <p:cNvSpPr txBox="1"/>
          <p:nvPr/>
        </p:nvSpPr>
        <p:spPr>
          <a:xfrm>
            <a:off x="8207468" y="2846682"/>
            <a:ext cx="145904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éhség, 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xmlns="" id="{BBD7D084-EB0D-4619-903D-442FB16C80BD}"/>
              </a:ext>
            </a:extLst>
          </p:cNvPr>
          <p:cNvSpPr txBox="1"/>
          <p:nvPr/>
        </p:nvSpPr>
        <p:spPr>
          <a:xfrm>
            <a:off x="9483133" y="2857074"/>
            <a:ext cx="106770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sírás </a:t>
            </a:r>
          </a:p>
        </p:txBody>
      </p:sp>
    </p:spTree>
    <p:extLst>
      <p:ext uri="{BB962C8B-B14F-4D97-AF65-F5344CB8AC3E}">
        <p14:creationId xmlns:p14="http://schemas.microsoft.com/office/powerpoint/2010/main" xmlns="" val="346610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9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1"/>
      <p:bldP spid="9" grpId="0"/>
      <p:bldP spid="10" grpId="0" animBg="1"/>
      <p:bldP spid="2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 descr="A képen szöveg, tartozék, esernyő, vektorgrafika látható&#10;&#10;Automatikusan generált leírás">
            <a:extLst>
              <a:ext uri="{FF2B5EF4-FFF2-40B4-BE49-F238E27FC236}">
                <a16:creationId xmlns:a16="http://schemas.microsoft.com/office/drawing/2014/main" xmlns="" id="{D2DEC508-5436-4089-B347-028E66B1E24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rcRect t="33832"/>
          <a:stretch/>
        </p:blipFill>
        <p:spPr>
          <a:xfrm>
            <a:off x="0" y="0"/>
            <a:ext cx="12252753" cy="6956247"/>
          </a:xfrm>
          <a:prstGeom prst="rect">
            <a:avLst/>
          </a:prstGeom>
        </p:spPr>
      </p:pic>
      <p:sp>
        <p:nvSpPr>
          <p:cNvPr id="2" name="Szövegdoboz 1">
            <a:extLst>
              <a:ext uri="{FF2B5EF4-FFF2-40B4-BE49-F238E27FC236}">
                <a16:creationId xmlns:a16="http://schemas.microsoft.com/office/drawing/2014/main" xmlns="" id="{F5EBC3FE-02D0-4D9D-9878-B816ADE48043}"/>
              </a:ext>
            </a:extLst>
          </p:cNvPr>
          <p:cNvSpPr txBox="1"/>
          <p:nvPr/>
        </p:nvSpPr>
        <p:spPr>
          <a:xfrm>
            <a:off x="1509046" y="2385067"/>
            <a:ext cx="113924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 err="1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sóá</a:t>
            </a:r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xmlns="" id="{5773F7C2-E360-4B17-B0BE-AC3685BE15BB}"/>
              </a:ext>
            </a:extLst>
          </p:cNvPr>
          <p:cNvSpPr txBox="1"/>
          <p:nvPr/>
        </p:nvSpPr>
        <p:spPr>
          <a:xfrm>
            <a:off x="1509046" y="2914191"/>
            <a:ext cx="113924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ásó </a:t>
            </a:r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xmlns="" id="{4DF4ABDC-291E-4D49-AC68-10074E4ECEC9}"/>
              </a:ext>
            </a:extLst>
          </p:cNvPr>
          <p:cNvSpPr txBox="1"/>
          <p:nvPr/>
        </p:nvSpPr>
        <p:spPr>
          <a:xfrm>
            <a:off x="2786270" y="2385067"/>
            <a:ext cx="113924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 err="1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akpa</a:t>
            </a:r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xmlns="" id="{B221693C-B6CD-469E-B8E2-CF060B0720DB}"/>
              </a:ext>
            </a:extLst>
          </p:cNvPr>
          <p:cNvSpPr txBox="1"/>
          <p:nvPr/>
        </p:nvSpPr>
        <p:spPr>
          <a:xfrm>
            <a:off x="2786270" y="2914191"/>
            <a:ext cx="113924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kapa </a:t>
            </a:r>
          </a:p>
        </p:txBody>
      </p:sp>
      <p:sp>
        <p:nvSpPr>
          <p:cNvPr id="24" name="Szövegdoboz 23">
            <a:extLst>
              <a:ext uri="{FF2B5EF4-FFF2-40B4-BE49-F238E27FC236}">
                <a16:creationId xmlns:a16="http://schemas.microsoft.com/office/drawing/2014/main" xmlns="" id="{33536C1D-9895-4835-BEF5-DCC7D75C66E6}"/>
              </a:ext>
            </a:extLst>
          </p:cNvPr>
          <p:cNvSpPr txBox="1"/>
          <p:nvPr/>
        </p:nvSpPr>
        <p:spPr>
          <a:xfrm>
            <a:off x="4116180" y="2385067"/>
            <a:ext cx="133122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 err="1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aksza</a:t>
            </a:r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xmlns="" id="{EA5012DC-98AC-4461-879C-00A458240AC8}"/>
              </a:ext>
            </a:extLst>
          </p:cNvPr>
          <p:cNvSpPr txBox="1"/>
          <p:nvPr/>
        </p:nvSpPr>
        <p:spPr>
          <a:xfrm>
            <a:off x="6724819" y="2385067"/>
            <a:ext cx="134709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 err="1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feszej</a:t>
            </a:r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xmlns="" id="{893A9619-A1A7-4C6A-ACF3-C90ABE573AA9}"/>
              </a:ext>
            </a:extLst>
          </p:cNvPr>
          <p:cNvSpPr txBox="1"/>
          <p:nvPr/>
        </p:nvSpPr>
        <p:spPr>
          <a:xfrm>
            <a:off x="5585574" y="2385067"/>
            <a:ext cx="113924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 err="1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valil</a:t>
            </a:r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xmlns="" id="{BD3F5473-790C-4E41-BC6A-DE7D5B82EBCD}"/>
              </a:ext>
            </a:extLst>
          </p:cNvPr>
          <p:cNvSpPr txBox="1"/>
          <p:nvPr/>
        </p:nvSpPr>
        <p:spPr>
          <a:xfrm>
            <a:off x="5585574" y="2914191"/>
            <a:ext cx="113924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villa 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xmlns="" id="{EE5FBC02-5608-48AB-9BB8-3C8D7D9DBA81}"/>
              </a:ext>
            </a:extLst>
          </p:cNvPr>
          <p:cNvSpPr txBox="1"/>
          <p:nvPr/>
        </p:nvSpPr>
        <p:spPr>
          <a:xfrm>
            <a:off x="4116180" y="2914191"/>
            <a:ext cx="133122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kasza </a:t>
            </a:r>
          </a:p>
        </p:txBody>
      </p:sp>
      <p:sp>
        <p:nvSpPr>
          <p:cNvPr id="30" name="Szövegdoboz 29">
            <a:extLst>
              <a:ext uri="{FF2B5EF4-FFF2-40B4-BE49-F238E27FC236}">
                <a16:creationId xmlns:a16="http://schemas.microsoft.com/office/drawing/2014/main" xmlns="" id="{0C3C9E0B-C20C-43AA-B4C0-4F3FEE94CEE2}"/>
              </a:ext>
            </a:extLst>
          </p:cNvPr>
          <p:cNvSpPr txBox="1"/>
          <p:nvPr/>
        </p:nvSpPr>
        <p:spPr>
          <a:xfrm>
            <a:off x="8214385" y="2385067"/>
            <a:ext cx="176964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 err="1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glyebere</a:t>
            </a:r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2" name="Szövegdoboz 31">
            <a:extLst>
              <a:ext uri="{FF2B5EF4-FFF2-40B4-BE49-F238E27FC236}">
                <a16:creationId xmlns:a16="http://schemas.microsoft.com/office/drawing/2014/main" xmlns="" id="{4962E0CE-4FB6-430C-BF6D-7534D56D6A77}"/>
              </a:ext>
            </a:extLst>
          </p:cNvPr>
          <p:cNvSpPr txBox="1"/>
          <p:nvPr/>
        </p:nvSpPr>
        <p:spPr>
          <a:xfrm>
            <a:off x="6724819" y="2914191"/>
            <a:ext cx="134709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fejsze </a:t>
            </a:r>
          </a:p>
        </p:txBody>
      </p:sp>
      <p:sp>
        <p:nvSpPr>
          <p:cNvPr id="33" name="Szövegdoboz 32">
            <a:extLst>
              <a:ext uri="{FF2B5EF4-FFF2-40B4-BE49-F238E27FC236}">
                <a16:creationId xmlns:a16="http://schemas.microsoft.com/office/drawing/2014/main" xmlns="" id="{236AC194-6A69-46F3-8370-529781F67EF5}"/>
              </a:ext>
            </a:extLst>
          </p:cNvPr>
          <p:cNvSpPr txBox="1"/>
          <p:nvPr/>
        </p:nvSpPr>
        <p:spPr>
          <a:xfrm>
            <a:off x="8214385" y="2914191"/>
            <a:ext cx="176964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gereblye </a:t>
            </a:r>
          </a:p>
        </p:txBody>
      </p:sp>
      <p:sp>
        <p:nvSpPr>
          <p:cNvPr id="34" name="Szövegdoboz 33">
            <a:extLst>
              <a:ext uri="{FF2B5EF4-FFF2-40B4-BE49-F238E27FC236}">
                <a16:creationId xmlns:a16="http://schemas.microsoft.com/office/drawing/2014/main" xmlns="" id="{486F1269-A55A-4C82-8A84-4CE5C3B884CF}"/>
              </a:ext>
            </a:extLst>
          </p:cNvPr>
          <p:cNvSpPr txBox="1"/>
          <p:nvPr/>
        </p:nvSpPr>
        <p:spPr>
          <a:xfrm rot="10800000" flipH="1" flipV="1">
            <a:off x="0" y="683963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5400" b="1" dirty="0">
                <a:ln w="222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</a:rPr>
              <a:t>Mivel dolgozhattak?</a:t>
            </a:r>
          </a:p>
        </p:txBody>
      </p:sp>
    </p:spTree>
    <p:extLst>
      <p:ext uri="{BB962C8B-B14F-4D97-AF65-F5344CB8AC3E}">
        <p14:creationId xmlns:p14="http://schemas.microsoft.com/office/powerpoint/2010/main" xmlns="" val="243742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2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 descr="A képen szöveg, tartozék, esernyő, vektorgrafika látható&#10;&#10;Automatikusan generált leírás">
            <a:extLst>
              <a:ext uri="{FF2B5EF4-FFF2-40B4-BE49-F238E27FC236}">
                <a16:creationId xmlns:a16="http://schemas.microsoft.com/office/drawing/2014/main" xmlns="" id="{D2DEC508-5436-4089-B347-028E66B1E24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rcRect t="33832"/>
          <a:stretch/>
        </p:blipFill>
        <p:spPr>
          <a:xfrm>
            <a:off x="0" y="0"/>
            <a:ext cx="12252753" cy="7000731"/>
          </a:xfrm>
          <a:prstGeom prst="rect">
            <a:avLst/>
          </a:prstGeom>
        </p:spPr>
      </p:pic>
      <p:sp>
        <p:nvSpPr>
          <p:cNvPr id="21" name="Szövegdoboz 20">
            <a:extLst>
              <a:ext uri="{FF2B5EF4-FFF2-40B4-BE49-F238E27FC236}">
                <a16:creationId xmlns:a16="http://schemas.microsoft.com/office/drawing/2014/main" xmlns="" id="{FD9ABD7E-0A77-43C5-9D85-C87D69944A07}"/>
              </a:ext>
            </a:extLst>
          </p:cNvPr>
          <p:cNvSpPr txBox="1"/>
          <p:nvPr/>
        </p:nvSpPr>
        <p:spPr>
          <a:xfrm rot="10800000" flipH="1" flipV="1">
            <a:off x="0" y="683963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5400" b="1" dirty="0">
                <a:ln w="222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</a:rPr>
              <a:t>Kire igaz?</a:t>
            </a:r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xmlns="" id="{E383D818-95B9-4777-93F0-A3EED074C1BF}"/>
              </a:ext>
            </a:extLst>
          </p:cNvPr>
          <p:cNvSpPr txBox="1"/>
          <p:nvPr/>
        </p:nvSpPr>
        <p:spPr>
          <a:xfrm>
            <a:off x="4603285" y="5654793"/>
            <a:ext cx="106770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buta </a:t>
            </a: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xmlns="" id="{379A889E-E6F5-45A8-B397-2A1966F4408C}"/>
              </a:ext>
            </a:extLst>
          </p:cNvPr>
          <p:cNvSpPr txBox="1"/>
          <p:nvPr/>
        </p:nvSpPr>
        <p:spPr>
          <a:xfrm>
            <a:off x="6096000" y="5654793"/>
            <a:ext cx="169675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jóllakott </a:t>
            </a:r>
          </a:p>
        </p:txBody>
      </p:sp>
      <p:sp>
        <p:nvSpPr>
          <p:cNvPr id="24" name="Szövegdoboz 23">
            <a:extLst>
              <a:ext uri="{FF2B5EF4-FFF2-40B4-BE49-F238E27FC236}">
                <a16:creationId xmlns:a16="http://schemas.microsoft.com/office/drawing/2014/main" xmlns="" id="{3EDBB27A-5970-449F-834E-86D003FE9584}"/>
              </a:ext>
            </a:extLst>
          </p:cNvPr>
          <p:cNvSpPr txBox="1"/>
          <p:nvPr/>
        </p:nvSpPr>
        <p:spPr>
          <a:xfrm>
            <a:off x="6335056" y="5001834"/>
            <a:ext cx="106770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éhes </a:t>
            </a:r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xmlns="" id="{DD2F903E-663D-444B-8778-01FF57E49BAB}"/>
              </a:ext>
            </a:extLst>
          </p:cNvPr>
          <p:cNvSpPr txBox="1"/>
          <p:nvPr/>
        </p:nvSpPr>
        <p:spPr>
          <a:xfrm>
            <a:off x="3252115" y="5001834"/>
            <a:ext cx="120611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bölcs </a:t>
            </a:r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xmlns="" id="{70E77098-95E6-46BB-9FB1-025182DE1C65}"/>
              </a:ext>
            </a:extLst>
          </p:cNvPr>
          <p:cNvSpPr txBox="1"/>
          <p:nvPr/>
        </p:nvSpPr>
        <p:spPr>
          <a:xfrm>
            <a:off x="7725716" y="5001834"/>
            <a:ext cx="151298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dolgos </a:t>
            </a:r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xmlns="" id="{B56D13A7-7B14-4076-A87C-D5E549F2B8FD}"/>
              </a:ext>
            </a:extLst>
          </p:cNvPr>
          <p:cNvSpPr txBox="1"/>
          <p:nvPr/>
        </p:nvSpPr>
        <p:spPr>
          <a:xfrm>
            <a:off x="4723591" y="5001834"/>
            <a:ext cx="106770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lusta </a:t>
            </a: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xmlns="" id="{8E8B8F71-46FF-4B7F-8D3D-D0E23E792685}"/>
              </a:ext>
            </a:extLst>
          </p:cNvPr>
          <p:cNvSpPr txBox="1"/>
          <p:nvPr/>
        </p:nvSpPr>
        <p:spPr>
          <a:xfrm>
            <a:off x="2637447" y="2216396"/>
            <a:ext cx="106770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apa 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xmlns="" id="{EBB3803B-659D-445C-89BD-2759C68DACED}"/>
              </a:ext>
            </a:extLst>
          </p:cNvPr>
          <p:cNvSpPr txBox="1"/>
          <p:nvPr/>
        </p:nvSpPr>
        <p:spPr>
          <a:xfrm>
            <a:off x="7503085" y="2212106"/>
            <a:ext cx="134700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Jancsi </a:t>
            </a:r>
          </a:p>
        </p:txBody>
      </p:sp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xmlns="" id="{3BD14ED3-33AA-458E-AEC3-C6E1795B3AF0}"/>
              </a:ext>
            </a:extLst>
          </p:cNvPr>
          <p:cNvCxnSpPr>
            <a:cxnSpLocks/>
          </p:cNvCxnSpPr>
          <p:nvPr/>
        </p:nvCxnSpPr>
        <p:spPr>
          <a:xfrm>
            <a:off x="3537857" y="3226757"/>
            <a:ext cx="4071257" cy="1475278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>
            <a:extLst>
              <a:ext uri="{FF2B5EF4-FFF2-40B4-BE49-F238E27FC236}">
                <a16:creationId xmlns:a16="http://schemas.microsoft.com/office/drawing/2014/main" xmlns="" id="{761256D4-A1CA-4A4C-B07E-307D85457654}"/>
              </a:ext>
            </a:extLst>
          </p:cNvPr>
          <p:cNvCxnSpPr>
            <a:cxnSpLocks/>
          </p:cNvCxnSpPr>
          <p:nvPr/>
        </p:nvCxnSpPr>
        <p:spPr>
          <a:xfrm flipV="1">
            <a:off x="3728524" y="3226757"/>
            <a:ext cx="3880590" cy="788253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31">
            <a:extLst>
              <a:ext uri="{FF2B5EF4-FFF2-40B4-BE49-F238E27FC236}">
                <a16:creationId xmlns:a16="http://schemas.microsoft.com/office/drawing/2014/main" xmlns="" id="{05AA811C-7BC8-46E5-8811-323D4E9739F1}"/>
              </a:ext>
            </a:extLst>
          </p:cNvPr>
          <p:cNvCxnSpPr>
            <a:cxnSpLocks/>
          </p:cNvCxnSpPr>
          <p:nvPr/>
        </p:nvCxnSpPr>
        <p:spPr>
          <a:xfrm flipV="1">
            <a:off x="3912168" y="3990149"/>
            <a:ext cx="3696946" cy="711886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867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48148E-6 L -0.06342 -0.305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7" y="-1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1.48148E-6 L 0.2332 -0.3023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54" y="-15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1.48148E-6 L 0.09896 -0.1898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48" y="-9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1.48148E-6 L -0.43854 -0.1905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27" y="-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85185E-6 L 0.24115 -0.1849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57" y="-9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0.30976 -0.1879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95" y="-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 descr="A képen szöveg, tartozék, esernyő, vektorgrafika látható&#10;&#10;Automatikusan generált leírás">
            <a:extLst>
              <a:ext uri="{FF2B5EF4-FFF2-40B4-BE49-F238E27FC236}">
                <a16:creationId xmlns:a16="http://schemas.microsoft.com/office/drawing/2014/main" xmlns="" id="{D2DEC508-5436-4089-B347-028E66B1E24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rcRect t="33832"/>
          <a:stretch/>
        </p:blipFill>
        <p:spPr>
          <a:xfrm>
            <a:off x="0" y="0"/>
            <a:ext cx="12252753" cy="7000731"/>
          </a:xfrm>
          <a:prstGeom prst="rect">
            <a:avLst/>
          </a:prstGeom>
        </p:spPr>
      </p:pic>
      <p:sp>
        <p:nvSpPr>
          <p:cNvPr id="21" name="Szövegdoboz 20">
            <a:extLst>
              <a:ext uri="{FF2B5EF4-FFF2-40B4-BE49-F238E27FC236}">
                <a16:creationId xmlns:a16="http://schemas.microsoft.com/office/drawing/2014/main" xmlns="" id="{FD9ABD7E-0A77-43C5-9D85-C87D69944A07}"/>
              </a:ext>
            </a:extLst>
          </p:cNvPr>
          <p:cNvSpPr txBox="1"/>
          <p:nvPr/>
        </p:nvSpPr>
        <p:spPr>
          <a:xfrm rot="10800000" flipH="1" flipV="1">
            <a:off x="0" y="291708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5400" b="1" dirty="0">
                <a:ln w="222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</a:rPr>
              <a:t>Ki mit csinált?</a:t>
            </a: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xmlns="" id="{8E8B8F71-46FF-4B7F-8D3D-D0E23E792685}"/>
              </a:ext>
            </a:extLst>
          </p:cNvPr>
          <p:cNvSpPr txBox="1"/>
          <p:nvPr/>
        </p:nvSpPr>
        <p:spPr>
          <a:xfrm>
            <a:off x="8494960" y="334283"/>
            <a:ext cx="106770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  <a:t>apa</a:t>
            </a:r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xmlns="" id="{EBB3803B-659D-445C-89BD-2759C68DACED}"/>
              </a:ext>
            </a:extLst>
          </p:cNvPr>
          <p:cNvSpPr txBox="1"/>
          <p:nvPr/>
        </p:nvSpPr>
        <p:spPr>
          <a:xfrm>
            <a:off x="8355310" y="832953"/>
            <a:ext cx="134700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FF9900"/>
                </a:solidFill>
              </a:rPr>
              <a:t>Jancsi</a:t>
            </a:r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cxnSp>
        <p:nvCxnSpPr>
          <p:cNvPr id="30" name="Egyenes összekötő 29">
            <a:extLst>
              <a:ext uri="{FF2B5EF4-FFF2-40B4-BE49-F238E27FC236}">
                <a16:creationId xmlns:a16="http://schemas.microsoft.com/office/drawing/2014/main" xmlns="" id="{761256D4-A1CA-4A4C-B07E-307D85457654}"/>
              </a:ext>
            </a:extLst>
          </p:cNvPr>
          <p:cNvCxnSpPr>
            <a:cxnSpLocks/>
          </p:cNvCxnSpPr>
          <p:nvPr/>
        </p:nvCxnSpPr>
        <p:spPr>
          <a:xfrm>
            <a:off x="2372167" y="4395628"/>
            <a:ext cx="1286372" cy="0"/>
          </a:xfrm>
          <a:prstGeom prst="line">
            <a:avLst/>
          </a:prstGeom>
          <a:ln w="571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31">
            <a:extLst>
              <a:ext uri="{FF2B5EF4-FFF2-40B4-BE49-F238E27FC236}">
                <a16:creationId xmlns:a16="http://schemas.microsoft.com/office/drawing/2014/main" xmlns="" id="{05AA811C-7BC8-46E5-8811-323D4E9739F1}"/>
              </a:ext>
            </a:extLst>
          </p:cNvPr>
          <p:cNvCxnSpPr>
            <a:cxnSpLocks/>
          </p:cNvCxnSpPr>
          <p:nvPr/>
        </p:nvCxnSpPr>
        <p:spPr>
          <a:xfrm>
            <a:off x="2372167" y="3738400"/>
            <a:ext cx="1440005" cy="0"/>
          </a:xfrm>
          <a:prstGeom prst="line">
            <a:avLst/>
          </a:prstGeom>
          <a:ln w="571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zövegdoboz 19">
            <a:extLst>
              <a:ext uri="{FF2B5EF4-FFF2-40B4-BE49-F238E27FC236}">
                <a16:creationId xmlns:a16="http://schemas.microsoft.com/office/drawing/2014/main" xmlns="" id="{D1762F21-D8BD-4486-836F-4D214CFEDF3B}"/>
              </a:ext>
            </a:extLst>
          </p:cNvPr>
          <p:cNvSpPr txBox="1"/>
          <p:nvPr/>
        </p:nvSpPr>
        <p:spPr>
          <a:xfrm>
            <a:off x="2288823" y="2521827"/>
            <a:ext cx="157560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letette </a:t>
            </a:r>
          </a:p>
        </p:txBody>
      </p:sp>
      <p:sp>
        <p:nvSpPr>
          <p:cNvPr id="31" name="Szövegdoboz 30">
            <a:extLst>
              <a:ext uri="{FF2B5EF4-FFF2-40B4-BE49-F238E27FC236}">
                <a16:creationId xmlns:a16="http://schemas.microsoft.com/office/drawing/2014/main" xmlns="" id="{108B5F9F-70AA-457B-9656-FFB236160F89}"/>
              </a:ext>
            </a:extLst>
          </p:cNvPr>
          <p:cNvSpPr txBox="1"/>
          <p:nvPr/>
        </p:nvSpPr>
        <p:spPr>
          <a:xfrm>
            <a:off x="5188764" y="2521827"/>
            <a:ext cx="157560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letette </a:t>
            </a:r>
          </a:p>
        </p:txBody>
      </p:sp>
      <p:sp>
        <p:nvSpPr>
          <p:cNvPr id="33" name="Szövegdoboz 32">
            <a:extLst>
              <a:ext uri="{FF2B5EF4-FFF2-40B4-BE49-F238E27FC236}">
                <a16:creationId xmlns:a16="http://schemas.microsoft.com/office/drawing/2014/main" xmlns="" id="{AB4E0011-A618-4376-9DEA-08402D155337}"/>
              </a:ext>
            </a:extLst>
          </p:cNvPr>
          <p:cNvSpPr txBox="1"/>
          <p:nvPr/>
        </p:nvSpPr>
        <p:spPr>
          <a:xfrm>
            <a:off x="8088705" y="2521827"/>
            <a:ext cx="157560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kikerült </a:t>
            </a:r>
          </a:p>
        </p:txBody>
      </p:sp>
      <p:sp>
        <p:nvSpPr>
          <p:cNvPr id="34" name="Szövegdoboz 33">
            <a:extLst>
              <a:ext uri="{FF2B5EF4-FFF2-40B4-BE49-F238E27FC236}">
                <a16:creationId xmlns:a16="http://schemas.microsoft.com/office/drawing/2014/main" xmlns="" id="{302AE571-0D2A-4B3A-8F95-F8E8FB5A2912}"/>
              </a:ext>
            </a:extLst>
          </p:cNvPr>
          <p:cNvSpPr txBox="1"/>
          <p:nvPr/>
        </p:nvSpPr>
        <p:spPr>
          <a:xfrm>
            <a:off x="2288823" y="3168034"/>
            <a:ext cx="172799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elfáradt </a:t>
            </a:r>
          </a:p>
        </p:txBody>
      </p:sp>
      <p:sp>
        <p:nvSpPr>
          <p:cNvPr id="35" name="Szövegdoboz 34">
            <a:extLst>
              <a:ext uri="{FF2B5EF4-FFF2-40B4-BE49-F238E27FC236}">
                <a16:creationId xmlns:a16="http://schemas.microsoft.com/office/drawing/2014/main" xmlns="" id="{147AF4F0-66C9-4DD8-847C-A2729E2E6050}"/>
              </a:ext>
            </a:extLst>
          </p:cNvPr>
          <p:cNvSpPr txBox="1"/>
          <p:nvPr/>
        </p:nvSpPr>
        <p:spPr>
          <a:xfrm>
            <a:off x="5188764" y="3168034"/>
            <a:ext cx="172799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lefeküdt </a:t>
            </a:r>
          </a:p>
        </p:txBody>
      </p:sp>
      <p:sp>
        <p:nvSpPr>
          <p:cNvPr id="36" name="Szövegdoboz 35">
            <a:extLst>
              <a:ext uri="{FF2B5EF4-FFF2-40B4-BE49-F238E27FC236}">
                <a16:creationId xmlns:a16="http://schemas.microsoft.com/office/drawing/2014/main" xmlns="" id="{AC78A3D6-4781-49DE-A4A3-A742BF696944}"/>
              </a:ext>
            </a:extLst>
          </p:cNvPr>
          <p:cNvSpPr txBox="1"/>
          <p:nvPr/>
        </p:nvSpPr>
        <p:spPr>
          <a:xfrm>
            <a:off x="8088705" y="3168034"/>
            <a:ext cx="204588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odadobta </a:t>
            </a:r>
          </a:p>
        </p:txBody>
      </p:sp>
      <p:sp>
        <p:nvSpPr>
          <p:cNvPr id="37" name="Szövegdoboz 36">
            <a:extLst>
              <a:ext uri="{FF2B5EF4-FFF2-40B4-BE49-F238E27FC236}">
                <a16:creationId xmlns:a16="http://schemas.microsoft.com/office/drawing/2014/main" xmlns="" id="{8D6963A7-E965-455E-ACE1-9ABE1EEABAA8}"/>
              </a:ext>
            </a:extLst>
          </p:cNvPr>
          <p:cNvSpPr txBox="1"/>
          <p:nvPr/>
        </p:nvSpPr>
        <p:spPr>
          <a:xfrm>
            <a:off x="2288823" y="3779951"/>
            <a:ext cx="157560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odaült </a:t>
            </a:r>
          </a:p>
        </p:txBody>
      </p:sp>
      <p:sp>
        <p:nvSpPr>
          <p:cNvPr id="38" name="Szövegdoboz 37">
            <a:extLst>
              <a:ext uri="{FF2B5EF4-FFF2-40B4-BE49-F238E27FC236}">
                <a16:creationId xmlns:a16="http://schemas.microsoft.com/office/drawing/2014/main" xmlns="" id="{D486BFDC-8F21-4E78-B0B7-967EA2B29B33}"/>
              </a:ext>
            </a:extLst>
          </p:cNvPr>
          <p:cNvSpPr txBox="1"/>
          <p:nvPr/>
        </p:nvSpPr>
        <p:spPr>
          <a:xfrm>
            <a:off x="5188764" y="3779951"/>
            <a:ext cx="172799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megette </a:t>
            </a:r>
          </a:p>
        </p:txBody>
      </p:sp>
      <p:sp>
        <p:nvSpPr>
          <p:cNvPr id="39" name="Szövegdoboz 38">
            <a:extLst>
              <a:ext uri="{FF2B5EF4-FFF2-40B4-BE49-F238E27FC236}">
                <a16:creationId xmlns:a16="http://schemas.microsoft.com/office/drawing/2014/main" xmlns="" id="{DC0C212A-F6E7-4D66-9973-218E480164D0}"/>
              </a:ext>
            </a:extLst>
          </p:cNvPr>
          <p:cNvSpPr txBox="1"/>
          <p:nvPr/>
        </p:nvSpPr>
        <p:spPr>
          <a:xfrm>
            <a:off x="8088705" y="3779951"/>
            <a:ext cx="256840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sírva fakadt </a:t>
            </a:r>
          </a:p>
        </p:txBody>
      </p:sp>
      <p:sp>
        <p:nvSpPr>
          <p:cNvPr id="40" name="Szövegdoboz 39">
            <a:extLst>
              <a:ext uri="{FF2B5EF4-FFF2-40B4-BE49-F238E27FC236}">
                <a16:creationId xmlns:a16="http://schemas.microsoft.com/office/drawing/2014/main" xmlns="" id="{4FCE6B7B-D3E7-483E-801E-6A8112E7DD52}"/>
              </a:ext>
            </a:extLst>
          </p:cNvPr>
          <p:cNvSpPr txBox="1"/>
          <p:nvPr/>
        </p:nvSpPr>
        <p:spPr>
          <a:xfrm>
            <a:off x="2288823" y="4410893"/>
            <a:ext cx="235937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megéhezett </a:t>
            </a:r>
          </a:p>
        </p:txBody>
      </p:sp>
      <p:sp>
        <p:nvSpPr>
          <p:cNvPr id="42" name="Szövegdoboz 41">
            <a:extLst>
              <a:ext uri="{FF2B5EF4-FFF2-40B4-BE49-F238E27FC236}">
                <a16:creationId xmlns:a16="http://schemas.microsoft.com/office/drawing/2014/main" xmlns="" id="{8BB3A935-EF94-40DF-8738-7393F6C616AD}"/>
              </a:ext>
            </a:extLst>
          </p:cNvPr>
          <p:cNvSpPr txBox="1"/>
          <p:nvPr/>
        </p:nvSpPr>
        <p:spPr>
          <a:xfrm>
            <a:off x="1886429" y="3177547"/>
            <a:ext cx="59831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1. </a:t>
            </a:r>
          </a:p>
        </p:txBody>
      </p:sp>
      <p:sp>
        <p:nvSpPr>
          <p:cNvPr id="43" name="Szövegdoboz 42">
            <a:extLst>
              <a:ext uri="{FF2B5EF4-FFF2-40B4-BE49-F238E27FC236}">
                <a16:creationId xmlns:a16="http://schemas.microsoft.com/office/drawing/2014/main" xmlns="" id="{8704B134-FBEA-4937-8998-DECF56995FCE}"/>
              </a:ext>
            </a:extLst>
          </p:cNvPr>
          <p:cNvSpPr txBox="1"/>
          <p:nvPr/>
        </p:nvSpPr>
        <p:spPr>
          <a:xfrm>
            <a:off x="1886428" y="2512437"/>
            <a:ext cx="59831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2. </a:t>
            </a:r>
          </a:p>
        </p:txBody>
      </p:sp>
      <p:sp>
        <p:nvSpPr>
          <p:cNvPr id="44" name="Szövegdoboz 43">
            <a:extLst>
              <a:ext uri="{FF2B5EF4-FFF2-40B4-BE49-F238E27FC236}">
                <a16:creationId xmlns:a16="http://schemas.microsoft.com/office/drawing/2014/main" xmlns="" id="{40359654-6960-4C5E-9CE0-9A74531B16B8}"/>
              </a:ext>
            </a:extLst>
          </p:cNvPr>
          <p:cNvSpPr txBox="1"/>
          <p:nvPr/>
        </p:nvSpPr>
        <p:spPr>
          <a:xfrm>
            <a:off x="4742849" y="3169783"/>
            <a:ext cx="59831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3. </a:t>
            </a:r>
          </a:p>
        </p:txBody>
      </p:sp>
      <p:sp>
        <p:nvSpPr>
          <p:cNvPr id="46" name="Szövegdoboz 45">
            <a:extLst>
              <a:ext uri="{FF2B5EF4-FFF2-40B4-BE49-F238E27FC236}">
                <a16:creationId xmlns:a16="http://schemas.microsoft.com/office/drawing/2014/main" xmlns="" id="{ECC7A79E-08B5-4E40-85B7-16DE05B40ED0}"/>
              </a:ext>
            </a:extLst>
          </p:cNvPr>
          <p:cNvSpPr txBox="1"/>
          <p:nvPr/>
        </p:nvSpPr>
        <p:spPr>
          <a:xfrm>
            <a:off x="1892069" y="4401380"/>
            <a:ext cx="59831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4. </a:t>
            </a:r>
          </a:p>
        </p:txBody>
      </p:sp>
      <p:sp>
        <p:nvSpPr>
          <p:cNvPr id="47" name="Szövegdoboz 46">
            <a:extLst>
              <a:ext uri="{FF2B5EF4-FFF2-40B4-BE49-F238E27FC236}">
                <a16:creationId xmlns:a16="http://schemas.microsoft.com/office/drawing/2014/main" xmlns="" id="{4D6D2C82-78B0-4AE8-AA4F-68CD5BF6AF5B}"/>
              </a:ext>
            </a:extLst>
          </p:cNvPr>
          <p:cNvSpPr txBox="1"/>
          <p:nvPr/>
        </p:nvSpPr>
        <p:spPr>
          <a:xfrm>
            <a:off x="4737209" y="2536218"/>
            <a:ext cx="59831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5. </a:t>
            </a:r>
          </a:p>
        </p:txBody>
      </p:sp>
      <p:sp>
        <p:nvSpPr>
          <p:cNvPr id="48" name="Szövegdoboz 47">
            <a:extLst>
              <a:ext uri="{FF2B5EF4-FFF2-40B4-BE49-F238E27FC236}">
                <a16:creationId xmlns:a16="http://schemas.microsoft.com/office/drawing/2014/main" xmlns="" id="{6C97B029-4FB8-4736-8294-1B176EFFE2AB}"/>
              </a:ext>
            </a:extLst>
          </p:cNvPr>
          <p:cNvSpPr txBox="1"/>
          <p:nvPr/>
        </p:nvSpPr>
        <p:spPr>
          <a:xfrm>
            <a:off x="1892069" y="3770438"/>
            <a:ext cx="59831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6. </a:t>
            </a:r>
          </a:p>
        </p:txBody>
      </p:sp>
      <p:sp>
        <p:nvSpPr>
          <p:cNvPr id="49" name="Szövegdoboz 48">
            <a:extLst>
              <a:ext uri="{FF2B5EF4-FFF2-40B4-BE49-F238E27FC236}">
                <a16:creationId xmlns:a16="http://schemas.microsoft.com/office/drawing/2014/main" xmlns="" id="{6006649E-54F7-494C-BAA8-FF6F65EA363C}"/>
              </a:ext>
            </a:extLst>
          </p:cNvPr>
          <p:cNvSpPr txBox="1"/>
          <p:nvPr/>
        </p:nvSpPr>
        <p:spPr>
          <a:xfrm>
            <a:off x="4748489" y="3777328"/>
            <a:ext cx="59831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7. </a:t>
            </a:r>
          </a:p>
        </p:txBody>
      </p:sp>
      <p:sp>
        <p:nvSpPr>
          <p:cNvPr id="50" name="Szövegdoboz 49">
            <a:extLst>
              <a:ext uri="{FF2B5EF4-FFF2-40B4-BE49-F238E27FC236}">
                <a16:creationId xmlns:a16="http://schemas.microsoft.com/office/drawing/2014/main" xmlns="" id="{EBD90942-1F8C-411C-A56F-7237E51260BE}"/>
              </a:ext>
            </a:extLst>
          </p:cNvPr>
          <p:cNvSpPr txBox="1"/>
          <p:nvPr/>
        </p:nvSpPr>
        <p:spPr>
          <a:xfrm>
            <a:off x="7683233" y="3146386"/>
            <a:ext cx="59831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8. </a:t>
            </a:r>
          </a:p>
        </p:txBody>
      </p:sp>
      <p:sp>
        <p:nvSpPr>
          <p:cNvPr id="51" name="Szövegdoboz 50">
            <a:extLst>
              <a:ext uri="{FF2B5EF4-FFF2-40B4-BE49-F238E27FC236}">
                <a16:creationId xmlns:a16="http://schemas.microsoft.com/office/drawing/2014/main" xmlns="" id="{BC617870-48BA-4F69-87CA-64BACC8A8C62}"/>
              </a:ext>
            </a:extLst>
          </p:cNvPr>
          <p:cNvSpPr txBox="1"/>
          <p:nvPr/>
        </p:nvSpPr>
        <p:spPr>
          <a:xfrm>
            <a:off x="7683233" y="3764686"/>
            <a:ext cx="59831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9. </a:t>
            </a:r>
          </a:p>
        </p:txBody>
      </p:sp>
      <p:sp>
        <p:nvSpPr>
          <p:cNvPr id="52" name="Szövegdoboz 51">
            <a:extLst>
              <a:ext uri="{FF2B5EF4-FFF2-40B4-BE49-F238E27FC236}">
                <a16:creationId xmlns:a16="http://schemas.microsoft.com/office/drawing/2014/main" xmlns="" id="{67A5E403-363F-4381-A60A-2A7956F504FC}"/>
              </a:ext>
            </a:extLst>
          </p:cNvPr>
          <p:cNvSpPr txBox="1"/>
          <p:nvPr/>
        </p:nvSpPr>
        <p:spPr>
          <a:xfrm>
            <a:off x="7434943" y="2509765"/>
            <a:ext cx="84096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5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10. </a:t>
            </a:r>
          </a:p>
        </p:txBody>
      </p:sp>
      <p:cxnSp>
        <p:nvCxnSpPr>
          <p:cNvPr id="53" name="Egyenes összekötő 52">
            <a:extLst>
              <a:ext uri="{FF2B5EF4-FFF2-40B4-BE49-F238E27FC236}">
                <a16:creationId xmlns:a16="http://schemas.microsoft.com/office/drawing/2014/main" xmlns="" id="{40357863-1D95-4919-A3A0-82F93D8962DE}"/>
              </a:ext>
            </a:extLst>
          </p:cNvPr>
          <p:cNvCxnSpPr>
            <a:cxnSpLocks/>
          </p:cNvCxnSpPr>
          <p:nvPr/>
        </p:nvCxnSpPr>
        <p:spPr>
          <a:xfrm>
            <a:off x="5263187" y="3097164"/>
            <a:ext cx="1353545" cy="0"/>
          </a:xfrm>
          <a:prstGeom prst="line">
            <a:avLst/>
          </a:prstGeom>
          <a:ln w="571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>
            <a:extLst>
              <a:ext uri="{FF2B5EF4-FFF2-40B4-BE49-F238E27FC236}">
                <a16:creationId xmlns:a16="http://schemas.microsoft.com/office/drawing/2014/main" xmlns="" id="{EA834600-3095-4F98-A269-D4A4D782B96E}"/>
              </a:ext>
            </a:extLst>
          </p:cNvPr>
          <p:cNvCxnSpPr>
            <a:cxnSpLocks/>
          </p:cNvCxnSpPr>
          <p:nvPr/>
        </p:nvCxnSpPr>
        <p:spPr>
          <a:xfrm>
            <a:off x="2372167" y="3097164"/>
            <a:ext cx="1189638" cy="0"/>
          </a:xfrm>
          <a:prstGeom prst="line">
            <a:avLst/>
          </a:prstGeom>
          <a:ln w="571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54">
            <a:extLst>
              <a:ext uri="{FF2B5EF4-FFF2-40B4-BE49-F238E27FC236}">
                <a16:creationId xmlns:a16="http://schemas.microsoft.com/office/drawing/2014/main" xmlns="" id="{C8A3C3B0-CD07-4F43-9B59-2C2D5988C860}"/>
              </a:ext>
            </a:extLst>
          </p:cNvPr>
          <p:cNvCxnSpPr>
            <a:cxnSpLocks/>
          </p:cNvCxnSpPr>
          <p:nvPr/>
        </p:nvCxnSpPr>
        <p:spPr>
          <a:xfrm>
            <a:off x="5288657" y="4367455"/>
            <a:ext cx="1522478" cy="9513"/>
          </a:xfrm>
          <a:prstGeom prst="line">
            <a:avLst/>
          </a:prstGeom>
          <a:ln w="571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gyenes összekötő 55">
            <a:extLst>
              <a:ext uri="{FF2B5EF4-FFF2-40B4-BE49-F238E27FC236}">
                <a16:creationId xmlns:a16="http://schemas.microsoft.com/office/drawing/2014/main" xmlns="" id="{BF811D66-12FD-4042-B198-07AA857C3552}"/>
              </a:ext>
            </a:extLst>
          </p:cNvPr>
          <p:cNvCxnSpPr>
            <a:cxnSpLocks/>
          </p:cNvCxnSpPr>
          <p:nvPr/>
        </p:nvCxnSpPr>
        <p:spPr>
          <a:xfrm>
            <a:off x="5288657" y="3738262"/>
            <a:ext cx="1475708" cy="0"/>
          </a:xfrm>
          <a:prstGeom prst="line">
            <a:avLst/>
          </a:prstGeom>
          <a:ln w="571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>
            <a:extLst>
              <a:ext uri="{FF2B5EF4-FFF2-40B4-BE49-F238E27FC236}">
                <a16:creationId xmlns:a16="http://schemas.microsoft.com/office/drawing/2014/main" xmlns="" id="{7574FE45-E3E6-4A27-B352-9C14F2EFE40C}"/>
              </a:ext>
            </a:extLst>
          </p:cNvPr>
          <p:cNvCxnSpPr>
            <a:cxnSpLocks/>
          </p:cNvCxnSpPr>
          <p:nvPr/>
        </p:nvCxnSpPr>
        <p:spPr>
          <a:xfrm>
            <a:off x="8140769" y="3738262"/>
            <a:ext cx="1941760" cy="0"/>
          </a:xfrm>
          <a:prstGeom prst="line">
            <a:avLst/>
          </a:prstGeom>
          <a:ln w="571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gyenes összekötő 57">
            <a:extLst>
              <a:ext uri="{FF2B5EF4-FFF2-40B4-BE49-F238E27FC236}">
                <a16:creationId xmlns:a16="http://schemas.microsoft.com/office/drawing/2014/main" xmlns="" id="{B8D86880-40E2-4773-9A84-EE1DA486B47E}"/>
              </a:ext>
            </a:extLst>
          </p:cNvPr>
          <p:cNvCxnSpPr>
            <a:cxnSpLocks/>
          </p:cNvCxnSpPr>
          <p:nvPr/>
        </p:nvCxnSpPr>
        <p:spPr>
          <a:xfrm>
            <a:off x="2372167" y="4988778"/>
            <a:ext cx="2090976" cy="0"/>
          </a:xfrm>
          <a:prstGeom prst="line">
            <a:avLst/>
          </a:prstGeom>
          <a:ln w="571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59">
            <a:extLst>
              <a:ext uri="{FF2B5EF4-FFF2-40B4-BE49-F238E27FC236}">
                <a16:creationId xmlns:a16="http://schemas.microsoft.com/office/drawing/2014/main" xmlns="" id="{B9293117-DE91-41DD-AEF9-C6E1952EFE82}"/>
              </a:ext>
            </a:extLst>
          </p:cNvPr>
          <p:cNvCxnSpPr>
            <a:cxnSpLocks/>
          </p:cNvCxnSpPr>
          <p:nvPr/>
        </p:nvCxnSpPr>
        <p:spPr>
          <a:xfrm flipV="1">
            <a:off x="8200158" y="3087792"/>
            <a:ext cx="1336585" cy="24778"/>
          </a:xfrm>
          <a:prstGeom prst="line">
            <a:avLst/>
          </a:prstGeom>
          <a:ln w="571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gyenes összekötő 61">
            <a:extLst>
              <a:ext uri="{FF2B5EF4-FFF2-40B4-BE49-F238E27FC236}">
                <a16:creationId xmlns:a16="http://schemas.microsoft.com/office/drawing/2014/main" xmlns="" id="{C82AFF38-0449-47C2-956C-6F33A270F2F0}"/>
              </a:ext>
            </a:extLst>
          </p:cNvPr>
          <p:cNvCxnSpPr>
            <a:cxnSpLocks/>
          </p:cNvCxnSpPr>
          <p:nvPr/>
        </p:nvCxnSpPr>
        <p:spPr>
          <a:xfrm>
            <a:off x="8140769" y="4367455"/>
            <a:ext cx="2263748" cy="0"/>
          </a:xfrm>
          <a:prstGeom prst="line">
            <a:avLst/>
          </a:prstGeom>
          <a:ln w="571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Szövegdoboz 69">
            <a:extLst>
              <a:ext uri="{FF2B5EF4-FFF2-40B4-BE49-F238E27FC236}">
                <a16:creationId xmlns:a16="http://schemas.microsoft.com/office/drawing/2014/main" xmlns="" id="{3EC0C479-909A-4D81-B538-E82C41892ED2}"/>
              </a:ext>
            </a:extLst>
          </p:cNvPr>
          <p:cNvSpPr txBox="1"/>
          <p:nvPr/>
        </p:nvSpPr>
        <p:spPr>
          <a:xfrm rot="10800000" flipH="1" flipV="1">
            <a:off x="30376" y="285808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5400" b="1" dirty="0">
                <a:ln w="222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</a:rPr>
              <a:t>Mikor történt?</a:t>
            </a:r>
          </a:p>
        </p:txBody>
      </p:sp>
    </p:spTree>
    <p:extLst>
      <p:ext uri="{BB962C8B-B14F-4D97-AF65-F5344CB8AC3E}">
        <p14:creationId xmlns:p14="http://schemas.microsoft.com/office/powerpoint/2010/main" xmlns="" val="4553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7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7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1" grpId="0"/>
      <p:bldP spid="28" grpId="0"/>
      <p:bldP spid="29" grpId="0"/>
      <p:bldP spid="20" grpId="0"/>
      <p:bldP spid="31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2" grpId="0"/>
      <p:bldP spid="43" grpId="0"/>
      <p:bldP spid="44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 descr="A képen szöveg, tartozék, esernyő, vektorgrafika látható&#10;&#10;Automatikusan generált leírás">
            <a:extLst>
              <a:ext uri="{FF2B5EF4-FFF2-40B4-BE49-F238E27FC236}">
                <a16:creationId xmlns:a16="http://schemas.microsoft.com/office/drawing/2014/main" xmlns="" id="{D2DEC508-5436-4089-B347-028E66B1E2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t="30558"/>
          <a:stretch/>
        </p:blipFill>
        <p:spPr>
          <a:xfrm>
            <a:off x="-10511" y="0"/>
            <a:ext cx="12252753" cy="6942082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9FC196CD-106B-484B-8457-63B568ADD4C2}"/>
              </a:ext>
            </a:extLst>
          </p:cNvPr>
          <p:cNvSpPr txBox="1"/>
          <p:nvPr/>
        </p:nvSpPr>
        <p:spPr>
          <a:xfrm rot="10800000" flipH="1" flipV="1">
            <a:off x="0" y="683963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5400" b="1" dirty="0">
                <a:ln w="222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</a:rPr>
              <a:t>Fejezd be a mondatot!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xmlns="" id="{0A464E2D-38D5-44F7-8431-5AC40705637F}"/>
              </a:ext>
            </a:extLst>
          </p:cNvPr>
          <p:cNvSpPr txBox="1"/>
          <p:nvPr/>
        </p:nvSpPr>
        <p:spPr>
          <a:xfrm rot="10800000" flipH="1" flipV="1">
            <a:off x="1208313" y="2505954"/>
            <a:ext cx="6966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Jancsi nem kapott ebédet, mert … </a:t>
            </a:r>
            <a:endParaRPr lang="hu-HU" sz="3600" b="1" dirty="0">
              <a:ln w="222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xmlns="" id="{809AA1A5-E08A-4780-AF2C-308B8618B7BE}"/>
              </a:ext>
            </a:extLst>
          </p:cNvPr>
          <p:cNvSpPr txBox="1"/>
          <p:nvPr/>
        </p:nvSpPr>
        <p:spPr>
          <a:xfrm rot="10800000" flipH="1" flipV="1">
            <a:off x="1208312" y="3147875"/>
            <a:ext cx="6966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Jancsi nem kapott ebédet, ezért … </a:t>
            </a:r>
            <a:endParaRPr lang="hu-HU" sz="3600" b="1" dirty="0">
              <a:ln w="222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xmlns="" id="{B0323286-621D-466A-AB38-08FA299B7128}"/>
              </a:ext>
            </a:extLst>
          </p:cNvPr>
          <p:cNvSpPr txBox="1"/>
          <p:nvPr/>
        </p:nvSpPr>
        <p:spPr>
          <a:xfrm rot="10800000" flipH="1" flipV="1">
            <a:off x="1208312" y="3794207"/>
            <a:ext cx="6966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Jancsi nem kapott ebédet, pedig… </a:t>
            </a:r>
            <a:endParaRPr lang="hu-HU" sz="3600" b="1" dirty="0">
              <a:ln w="222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xmlns="" id="{74044621-0158-46BF-AB15-63E52D94D3AB}"/>
              </a:ext>
            </a:extLst>
          </p:cNvPr>
          <p:cNvSpPr txBox="1"/>
          <p:nvPr/>
        </p:nvSpPr>
        <p:spPr>
          <a:xfrm rot="10800000" flipH="1" flipV="1">
            <a:off x="1208311" y="4436128"/>
            <a:ext cx="6966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Jancsi nem kapott ebédet, hogy … </a:t>
            </a:r>
            <a:endParaRPr lang="hu-HU" sz="3600" b="1" dirty="0">
              <a:ln w="222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427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6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 descr="A képen szöveg, tartozék, esernyő, vektorgrafika látható&#10;&#10;Automatikusan generált leírás">
            <a:extLst>
              <a:ext uri="{FF2B5EF4-FFF2-40B4-BE49-F238E27FC236}">
                <a16:creationId xmlns:a16="http://schemas.microsoft.com/office/drawing/2014/main" xmlns="" id="{D2DEC508-5436-4089-B347-028E66B1E24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rcRect t="30558"/>
          <a:stretch/>
        </p:blipFill>
        <p:spPr>
          <a:xfrm>
            <a:off x="-10511" y="0"/>
            <a:ext cx="12252753" cy="6942082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9FC196CD-106B-484B-8457-63B568ADD4C2}"/>
              </a:ext>
            </a:extLst>
          </p:cNvPr>
          <p:cNvSpPr txBox="1"/>
          <p:nvPr/>
        </p:nvSpPr>
        <p:spPr>
          <a:xfrm rot="10800000" flipH="1" flipV="1">
            <a:off x="0" y="683963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sz="5400" b="1" dirty="0">
              <a:ln w="222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xmlns="" id="{0A464E2D-38D5-44F7-8431-5AC40705637F}"/>
              </a:ext>
            </a:extLst>
          </p:cNvPr>
          <p:cNvSpPr txBox="1"/>
          <p:nvPr/>
        </p:nvSpPr>
        <p:spPr>
          <a:xfrm rot="10800000" flipH="1" flipV="1">
            <a:off x="1883228" y="2505954"/>
            <a:ext cx="3156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Hamar munka</a:t>
            </a:r>
            <a:endParaRPr lang="hu-HU" sz="3600" b="1" dirty="0">
              <a:ln w="222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xmlns="" id="{809AA1A5-E08A-4780-AF2C-308B8618B7BE}"/>
              </a:ext>
            </a:extLst>
          </p:cNvPr>
          <p:cNvSpPr txBox="1"/>
          <p:nvPr/>
        </p:nvSpPr>
        <p:spPr>
          <a:xfrm rot="10800000" flipH="1" flipV="1">
            <a:off x="1883226" y="3147875"/>
            <a:ext cx="2808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Munka után</a:t>
            </a:r>
            <a:endParaRPr lang="hu-HU" sz="3600" b="1" dirty="0">
              <a:ln w="222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xmlns="" id="{B0323286-621D-466A-AB38-08FA299B7128}"/>
              </a:ext>
            </a:extLst>
          </p:cNvPr>
          <p:cNvSpPr txBox="1"/>
          <p:nvPr/>
        </p:nvSpPr>
        <p:spPr>
          <a:xfrm rot="10800000" flipH="1" flipV="1">
            <a:off x="1883226" y="3794207"/>
            <a:ext cx="298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Jó munkához</a:t>
            </a:r>
            <a:endParaRPr lang="hu-HU" sz="3600" b="1" dirty="0">
              <a:ln w="222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xmlns="" id="{74044621-0158-46BF-AB15-63E52D94D3AB}"/>
              </a:ext>
            </a:extLst>
          </p:cNvPr>
          <p:cNvSpPr txBox="1"/>
          <p:nvPr/>
        </p:nvSpPr>
        <p:spPr>
          <a:xfrm rot="10800000" flipH="1" flipV="1">
            <a:off x="1883225" y="4436128"/>
            <a:ext cx="1621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A rest </a:t>
            </a:r>
            <a:endParaRPr lang="hu-HU" sz="3600" b="1" dirty="0">
              <a:ln w="222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xmlns="" id="{56A645B1-4497-4BAA-BE9C-30E3BE076FD8}"/>
              </a:ext>
            </a:extLst>
          </p:cNvPr>
          <p:cNvSpPr txBox="1"/>
          <p:nvPr/>
        </p:nvSpPr>
        <p:spPr>
          <a:xfrm rot="10800000" flipH="1" flipV="1">
            <a:off x="7202413" y="2505954"/>
            <a:ext cx="1916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idő kell.</a:t>
            </a:r>
            <a:endParaRPr lang="hu-HU" sz="3600" b="1" dirty="0">
              <a:ln w="222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xmlns="" id="{9EBB14A8-E22B-44AB-A4B8-DE70E3CC901D}"/>
              </a:ext>
            </a:extLst>
          </p:cNvPr>
          <p:cNvSpPr txBox="1"/>
          <p:nvPr/>
        </p:nvSpPr>
        <p:spPr>
          <a:xfrm rot="10800000" flipH="1" flipV="1">
            <a:off x="7202411" y="3147875"/>
            <a:ext cx="2123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ritkán jó.</a:t>
            </a:r>
            <a:endParaRPr lang="hu-HU" sz="3600" b="1" dirty="0">
              <a:ln w="222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xmlns="" id="{893129FC-7F33-4295-87EC-BE4E33E9C5DF}"/>
              </a:ext>
            </a:extLst>
          </p:cNvPr>
          <p:cNvSpPr txBox="1"/>
          <p:nvPr/>
        </p:nvSpPr>
        <p:spPr>
          <a:xfrm rot="10800000" flipH="1" flipV="1">
            <a:off x="7202411" y="3794207"/>
            <a:ext cx="2819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kétszer fárad</a:t>
            </a:r>
            <a:endParaRPr lang="hu-HU" sz="3600" b="1" dirty="0">
              <a:ln w="222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xmlns="" id="{C331FE70-55BE-44F1-957A-A6C902513A57}"/>
              </a:ext>
            </a:extLst>
          </p:cNvPr>
          <p:cNvSpPr txBox="1"/>
          <p:nvPr/>
        </p:nvSpPr>
        <p:spPr>
          <a:xfrm rot="10800000" flipH="1" flipV="1">
            <a:off x="7202410" y="4436128"/>
            <a:ext cx="3266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édes a pihenés.</a:t>
            </a:r>
            <a:endParaRPr lang="hu-HU" sz="3600" b="1" dirty="0">
              <a:ln w="222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xmlns="" id="{AB52539E-399C-4BEC-BFD3-B08E0C15AB26}"/>
              </a:ext>
            </a:extLst>
          </p:cNvPr>
          <p:cNvSpPr txBox="1"/>
          <p:nvPr/>
        </p:nvSpPr>
        <p:spPr>
          <a:xfrm rot="10800000" flipH="1" flipV="1">
            <a:off x="152400" y="836363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5400" b="1" dirty="0">
                <a:ln w="222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</a:rPr>
              <a:t>Mi a vége?</a:t>
            </a:r>
          </a:p>
        </p:txBody>
      </p:sp>
    </p:spTree>
    <p:extLst>
      <p:ext uri="{BB962C8B-B14F-4D97-AF65-F5344CB8AC3E}">
        <p14:creationId xmlns:p14="http://schemas.microsoft.com/office/powerpoint/2010/main" xmlns="" val="76599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1.48148E-6 L -0.20872 -0.09421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43" y="-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1.48148E-6 L -0.23125 -0.1875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63" y="-9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 L -0.22005 0.18819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03" y="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1.48148E-6 L -0.32825 0.09421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19" y="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233</Words>
  <Application>Microsoft Office PowerPoint</Application>
  <PresentationFormat>Egyéni</PresentationFormat>
  <Paragraphs>87</Paragraphs>
  <Slides>8</Slides>
  <Notes>6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Erzsi Erdei-Nagy</dc:creator>
  <cp:lastModifiedBy>user</cp:lastModifiedBy>
  <cp:revision>22</cp:revision>
  <dcterms:created xsi:type="dcterms:W3CDTF">2021-01-04T05:09:55Z</dcterms:created>
  <dcterms:modified xsi:type="dcterms:W3CDTF">2022-08-22T23:17:44Z</dcterms:modified>
</cp:coreProperties>
</file>