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39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38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97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017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5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19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09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558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34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52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73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09EB-26FD-4D89-92F1-EC4043F31FAF}" type="datetimeFigureOut">
              <a:rPr lang="hu-HU" smtClean="0"/>
              <a:pPr/>
              <a:t>2020.03.24.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2972-F86D-4426-A4D9-4DDA71C400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050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7FHC4DBmUM" TargetMode="External"/><Relationship Id="rId3" Type="http://schemas.openxmlformats.org/officeDocument/2006/relationships/hyperlink" Target="http://www.youtube.com/watch?v=q7qsBsrbvqI" TargetMode="External"/><Relationship Id="rId7" Type="http://schemas.openxmlformats.org/officeDocument/2006/relationships/hyperlink" Target="http://www.youtube.com/watch?v=FmDookYN_l8" TargetMode="External"/><Relationship Id="rId2" Type="http://schemas.openxmlformats.org/officeDocument/2006/relationships/hyperlink" Target="http://www.youtube.com/watch?v=qEtP6sqkaQQ&amp;list=RDqEtP6sqkaQQ&amp;start_radio=1&amp;t=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-mmZukgF84A" TargetMode="External"/><Relationship Id="rId5" Type="http://schemas.openxmlformats.org/officeDocument/2006/relationships/hyperlink" Target="http://www.youtube.com/watch?v=s1Bwu2JnBJU" TargetMode="External"/><Relationship Id="rId4" Type="http://schemas.openxmlformats.org/officeDocument/2006/relationships/hyperlink" Target="http://www.youtube.com/watch?v=2ODqn_9uV1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B59096-77B6-4064-8D8F-3344E896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313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Nemes Nagy Ágnes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248B3C5-EEE1-4041-A01E-6744CDC95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D7C4780-B4CD-4E9F-B75E-4F3BF07062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062" y="2095500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22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DFFC0EE-6BE3-4555-B387-3F2E782B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Budapesten, élt, alkotott. 1922-ben született és életének 70. évében, 1991-ban halt meg. Meséket, verseket írt. Tanított. Újságot szerkesztett.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C162874A-4F9E-4FC4-AD6D-3F267036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8982" y="2506662"/>
            <a:ext cx="2663018" cy="435133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30C504B-BC72-4E28-8526-832D2A28E4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45835"/>
            <a:ext cx="3500067" cy="291216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CE76273-4ECD-4BF4-B533-43777D6680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" b="7946"/>
          <a:stretch/>
        </p:blipFill>
        <p:spPr>
          <a:xfrm>
            <a:off x="4385687" y="1746000"/>
            <a:ext cx="4257675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74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4D549F6-CFBB-4B14-B8F0-A7E0D636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Rengeteg verset, mesét írt.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310E66D-DE45-4A15-97E7-7483BBA0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9989136" cy="4351338"/>
          </a:xfrm>
          <a:noFill/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Gesztenyefalevél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 néni könyve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ette meg a málnát?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aranyecset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Nyári rajz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Jeromos, a remeterák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gondolj-rám virág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Szökőkút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581358D-A99D-4443-9D32-22F68AA5ED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2725" y="0"/>
            <a:ext cx="1819275" cy="25146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05DE129-D927-4ABD-8CA3-C272D880AA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137" y="1614280"/>
            <a:ext cx="3938588" cy="34248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FC65367-DF9C-4D54-B7D1-543174C8A2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2724" y="4429173"/>
            <a:ext cx="1819276" cy="24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86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082C554-5BDD-4878-B4E2-ACAF9847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Rengeteg megzenésített versét meghallgathatod, de még jobb, ha olvasod.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88ABB36-8361-48FE-9782-EC0CBB73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www.youtube.com/watch?v=qEtP6sqkaQQ&amp;list=RDqEtP6sqkaQQ&amp;start_radio=1&amp;t=96</a:t>
            </a:r>
            <a:endParaRPr lang="hu-HU" dirty="0"/>
          </a:p>
          <a:p>
            <a:r>
              <a:rPr lang="hu-HU" dirty="0">
                <a:hlinkClick r:id="rId3"/>
              </a:rPr>
              <a:t>www.youtube.com/watch?v=q7qsBsrbvqI</a:t>
            </a:r>
            <a:endParaRPr lang="hu-HU" dirty="0"/>
          </a:p>
          <a:p>
            <a:r>
              <a:rPr lang="hu-HU" dirty="0">
                <a:hlinkClick r:id="rId4"/>
              </a:rPr>
              <a:t>www.youtube.com/watch?v=2ODqn_9uV1s</a:t>
            </a:r>
            <a:endParaRPr lang="hu-HU" dirty="0"/>
          </a:p>
          <a:p>
            <a:r>
              <a:rPr lang="hu-HU" dirty="0">
                <a:hlinkClick r:id="rId5"/>
              </a:rPr>
              <a:t>www.youtube.com/watch?v=s1Bwu2JnBJU</a:t>
            </a:r>
            <a:endParaRPr lang="hu-HU" dirty="0"/>
          </a:p>
          <a:p>
            <a:r>
              <a:rPr lang="hu-HU" dirty="0">
                <a:hlinkClick r:id="rId6"/>
              </a:rPr>
              <a:t>www.youtube.com/watch?v=-mmZukgF84A</a:t>
            </a:r>
            <a:endParaRPr lang="hu-HU" dirty="0"/>
          </a:p>
          <a:p>
            <a:r>
              <a:rPr lang="hu-HU" dirty="0">
                <a:hlinkClick r:id="rId7"/>
              </a:rPr>
              <a:t>www.youtube.com/watch?v=FmDookYN_l8</a:t>
            </a:r>
            <a:endParaRPr lang="hu-HU" dirty="0"/>
          </a:p>
          <a:p>
            <a:r>
              <a:rPr lang="hu-HU" dirty="0">
                <a:hlinkClick r:id="rId8"/>
              </a:rPr>
              <a:t>www.youtube.com/watch?v=H7FHC4DBmUM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6350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0CC760-25F8-4B9C-B6DD-8D99B8D0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internetről letölthetsz verseket: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7A5DB5F-5765-4904-93B7-170487FD5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konyvespolc.com/</a:t>
            </a:r>
            <a:r>
              <a:rPr lang="hu-HU" dirty="0" err="1">
                <a:solidFill>
                  <a:schemeClr val="bg1"/>
                </a:solidFill>
              </a:rPr>
              <a:t>gyermekkonyvek</a:t>
            </a:r>
            <a:r>
              <a:rPr lang="hu-HU" dirty="0">
                <a:solidFill>
                  <a:schemeClr val="bg1"/>
                </a:solidFill>
              </a:rPr>
              <a:t>/nemes-nagy-</a:t>
            </a:r>
            <a:r>
              <a:rPr lang="hu-HU" dirty="0" err="1">
                <a:solidFill>
                  <a:schemeClr val="bg1"/>
                </a:solidFill>
              </a:rPr>
              <a:t>agnes</a:t>
            </a:r>
            <a:r>
              <a:rPr lang="hu-HU" dirty="0">
                <a:solidFill>
                  <a:schemeClr val="bg1"/>
                </a:solidFill>
              </a:rPr>
              <a:t>-aranyecset/</a:t>
            </a:r>
          </a:p>
          <a:p>
            <a:r>
              <a:rPr lang="hu-HU" dirty="0">
                <a:solidFill>
                  <a:schemeClr val="bg1"/>
                </a:solidFill>
              </a:rPr>
              <a:t>reader.dia.hu/</a:t>
            </a:r>
            <a:r>
              <a:rPr lang="hu-HU" dirty="0" err="1">
                <a:solidFill>
                  <a:schemeClr val="bg1"/>
                </a:solidFill>
              </a:rPr>
              <a:t>document</a:t>
            </a:r>
            <a:r>
              <a:rPr lang="hu-HU" dirty="0">
                <a:solidFill>
                  <a:schemeClr val="bg1"/>
                </a:solidFill>
              </a:rPr>
              <a:t>/Nemes_Nagy_Agnes-Szokokut-762</a:t>
            </a:r>
          </a:p>
          <a:p>
            <a:r>
              <a:rPr lang="hu-HU" dirty="0">
                <a:solidFill>
                  <a:schemeClr val="bg1"/>
                </a:solidFill>
              </a:rPr>
              <a:t>http://hujok.hebergratuit.net/2019/11/04/konyv-bors-neni-konyve-hangoskonyv-nemes-nagy-agnes-letoltes-ingyen-pdf-epub-txt-mobi-fb2/?i=1</a:t>
            </a:r>
          </a:p>
        </p:txBody>
      </p:sp>
    </p:spTree>
    <p:extLst>
      <p:ext uri="{BB962C8B-B14F-4D97-AF65-F5344CB8AC3E}">
        <p14:creationId xmlns:p14="http://schemas.microsoft.com/office/powerpoint/2010/main" xmlns="" val="176413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D8543B7-3623-4138-A6A5-F30C840A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 szórakozást kívánok!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02D77C-BAD9-4D59-9FF0-0FD9ADDD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meghallgattál, elolvastál a versek közül, kérlek rajzolj valamelyikről és küldd el!</a:t>
            </a:r>
          </a:p>
          <a:p>
            <a:endParaRPr lang="hu-H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1AF04EC-9F4C-4DDA-810C-7A8634D75A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5248" y="4276932"/>
            <a:ext cx="4588565" cy="258106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007C873-0EF0-4F64-A45F-C89934EA4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89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112</Words>
  <Application>Microsoft Office PowerPoint</Application>
  <PresentationFormat>Egyéni</PresentationFormat>
  <Paragraphs>30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 Theme</vt:lpstr>
      <vt:lpstr>Nemes Nagy Ágnes</vt:lpstr>
      <vt:lpstr>Budapesten, élt, alkotott. 1922-ben született és életének 70. évében, 1991-ban halt meg. Meséket, verseket írt. Tanított. Újságot szerkesztett.</vt:lpstr>
      <vt:lpstr>Rengeteg verset, mesét írt.</vt:lpstr>
      <vt:lpstr>Rengeteg megzenésített versét meghallgathatod, de még jobb, ha olvasod.</vt:lpstr>
      <vt:lpstr>Az internetről letölthetsz verseket:</vt:lpstr>
      <vt:lpstr>Jó szórakozást kívánok!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Kányádi Sándor</dc:title>
  <dc:creator>Béla Fábián</dc:creator>
  <cp:lastModifiedBy>user</cp:lastModifiedBy>
  <cp:revision>16</cp:revision>
  <dcterms:created xsi:type="dcterms:W3CDTF">2020-03-23T16:42:41Z</dcterms:created>
  <dcterms:modified xsi:type="dcterms:W3CDTF">2020-03-24T19:45:20Z</dcterms:modified>
</cp:coreProperties>
</file>