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2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>
      <p:cViewPr>
        <p:scale>
          <a:sx n="60" d="100"/>
          <a:sy n="60" d="100"/>
        </p:scale>
        <p:origin x="-2562" y="-13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6080363" cy="46080363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0E9EC-180E-4DCF-A3D7-AA709EF2AB18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BFC2F-7BB6-4A8A-BDEE-1DAC46AC021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8693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Utolsó: kék BOCOLLÁSZTOK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01C15-6264-4F56-A56F-D92EF3C1926C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0189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CBB5B4-476D-460D-9E2A-26E2ADC0579E}" type="datetimeFigureOut">
              <a:rPr kumimoji="0" lang="hu-HU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2022.08.23.</a:t>
            </a:fld>
            <a:endParaRPr kumimoji="0" lang="hu-HU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1A4694-9B26-41BB-931A-F6B5FBA5B57A}" type="slidenum">
              <a:rPr kumimoji="0" lang="hu-HU" sz="12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176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CBB5B4-476D-460D-9E2A-26E2ADC0579E}" type="datetimeFigureOut">
              <a:rPr kumimoji="0" lang="hu-HU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2022.08.23.</a:t>
            </a:fld>
            <a:endParaRPr kumimoji="0" lang="hu-HU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1A4694-9B26-41BB-931A-F6B5FBA5B57A}" type="slidenum">
              <a:rPr kumimoji="0" lang="hu-HU" sz="12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486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CBB5B4-476D-460D-9E2A-26E2ADC0579E}" type="datetimeFigureOut">
              <a:rPr kumimoji="0" lang="hu-HU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2022.08.23.</a:t>
            </a:fld>
            <a:endParaRPr kumimoji="0" lang="hu-HU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1A4694-9B26-41BB-931A-F6B5FBA5B57A}" type="slidenum">
              <a:rPr kumimoji="0" lang="hu-HU" sz="12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5536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CBB5B4-476D-460D-9E2A-26E2ADC0579E}" type="datetimeFigureOut">
              <a:rPr kumimoji="0" lang="hu-HU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2022.08.23.</a:t>
            </a:fld>
            <a:endParaRPr kumimoji="0" lang="hu-HU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1A4694-9B26-41BB-931A-F6B5FBA5B57A}" type="slidenum">
              <a:rPr kumimoji="0" lang="hu-HU" sz="12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159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CBB5B4-476D-460D-9E2A-26E2ADC0579E}" type="datetimeFigureOut">
              <a:rPr kumimoji="0" lang="hu-HU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2022.08.23.</a:t>
            </a:fld>
            <a:endParaRPr kumimoji="0" lang="hu-HU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1A4694-9B26-41BB-931A-F6B5FBA5B57A}" type="slidenum">
              <a:rPr kumimoji="0" lang="hu-HU" sz="12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4208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CBB5B4-476D-460D-9E2A-26E2ADC0579E}" type="datetimeFigureOut">
              <a:rPr kumimoji="0" lang="hu-HU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2022.08.23.</a:t>
            </a:fld>
            <a:endParaRPr kumimoji="0" lang="hu-HU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1A4694-9B26-41BB-931A-F6B5FBA5B57A}" type="slidenum">
              <a:rPr kumimoji="0" lang="hu-HU" sz="12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949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CBB5B4-476D-460D-9E2A-26E2ADC0579E}" type="datetimeFigureOut">
              <a:rPr kumimoji="0" lang="hu-HU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2022.08.23.</a:t>
            </a:fld>
            <a:endParaRPr kumimoji="0" lang="hu-HU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1A4694-9B26-41BB-931A-F6B5FBA5B57A}" type="slidenum">
              <a:rPr kumimoji="0" lang="hu-HU" sz="12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8277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CBB5B4-476D-460D-9E2A-26E2ADC0579E}" type="datetimeFigureOut">
              <a:rPr kumimoji="0" lang="hu-HU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2022.08.23.</a:t>
            </a:fld>
            <a:endParaRPr kumimoji="0" lang="hu-HU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1A4694-9B26-41BB-931A-F6B5FBA5B57A}" type="slidenum">
              <a:rPr kumimoji="0" lang="hu-HU" sz="12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5639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CBB5B4-476D-460D-9E2A-26E2ADC0579E}" type="datetimeFigureOut">
              <a:rPr kumimoji="0" lang="hu-HU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2022.08.23.</a:t>
            </a:fld>
            <a:endParaRPr kumimoji="0" lang="hu-HU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1A4694-9B26-41BB-931A-F6B5FBA5B57A}" type="slidenum">
              <a:rPr kumimoji="0" lang="hu-HU" sz="12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7093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CBB5B4-476D-460D-9E2A-26E2ADC0579E}" type="datetimeFigureOut">
              <a:rPr kumimoji="0" lang="hu-HU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2022.08.23.</a:t>
            </a:fld>
            <a:endParaRPr kumimoji="0" lang="hu-HU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1A4694-9B26-41BB-931A-F6B5FBA5B57A}" type="slidenum">
              <a:rPr kumimoji="0" lang="hu-HU" sz="12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70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CBB5B4-476D-460D-9E2A-26E2ADC0579E}" type="datetimeFigureOut">
              <a:rPr kumimoji="0" lang="hu-HU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2022.08.23.</a:t>
            </a:fld>
            <a:endParaRPr kumimoji="0" lang="hu-HU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1A4694-9B26-41BB-931A-F6B5FBA5B57A}" type="slidenum">
              <a:rPr kumimoji="0" lang="hu-HU" sz="12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70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CBB5B4-476D-460D-9E2A-26E2ADC0579E}" type="datetimeFigureOut">
              <a:rPr kumimoji="0" lang="hu-HU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2022.08.23.</a:t>
            </a:fld>
            <a:endParaRPr kumimoji="0" lang="hu-HU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1A4694-9B26-41BB-931A-F6B5FBA5B57A}" type="slidenum">
              <a:rPr kumimoji="0" lang="hu-HU" sz="12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216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églalap 25"/>
          <p:cNvSpPr/>
          <p:nvPr/>
        </p:nvSpPr>
        <p:spPr>
          <a:xfrm>
            <a:off x="3846000" y="2079000"/>
            <a:ext cx="4257963" cy="932873"/>
          </a:xfrm>
          <a:prstGeom prst="rect">
            <a:avLst/>
          </a:prstGeom>
          <a:gradFill flip="none" rotWithShape="1">
            <a:gsLst>
              <a:gs pos="53000">
                <a:srgbClr val="C00000">
                  <a:alpha val="78000"/>
                </a:srgbClr>
              </a:gs>
              <a:gs pos="100000">
                <a:schemeClr val="accent4">
                  <a:lumMod val="5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15875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 pitchFamily="34" charset="-18"/>
                <a:ea typeface="Source Sans Pro ExtraLight" panose="020B0303030403020204" pitchFamily="34" charset="0"/>
              </a:rPr>
              <a:t>harmadszor</a:t>
            </a:r>
            <a:endParaRPr kumimoji="0" lang="hu-HU" sz="4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 pitchFamily="34" charset="-18"/>
              <a:ea typeface="Source Sans Pro ExtraLight" panose="020B0303030403020204" pitchFamily="34" charset="0"/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3846000" y="2079000"/>
            <a:ext cx="4257963" cy="932873"/>
          </a:xfrm>
          <a:prstGeom prst="rect">
            <a:avLst/>
          </a:prstGeom>
          <a:gradFill flip="none" rotWithShape="1">
            <a:gsLst>
              <a:gs pos="53000">
                <a:srgbClr val="085825">
                  <a:alpha val="78000"/>
                </a:srgbClr>
              </a:gs>
              <a:gs pos="100000">
                <a:srgbClr val="085825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 w="15875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 pitchFamily="34" charset="-18"/>
                <a:ea typeface="Source Sans Pro ExtraLight" panose="020B0303030403020204" pitchFamily="34" charset="0"/>
              </a:rPr>
              <a:t>eltévedtek</a:t>
            </a:r>
            <a:endParaRPr kumimoji="0" lang="hu-HU" sz="4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 pitchFamily="34" charset="-18"/>
              <a:ea typeface="Source Sans Pro ExtraLight" panose="020B0303030403020204" pitchFamily="34" charset="0"/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3846000" y="2079000"/>
            <a:ext cx="4257963" cy="932873"/>
          </a:xfrm>
          <a:prstGeom prst="rect">
            <a:avLst/>
          </a:prstGeom>
          <a:gradFill flip="none" rotWithShape="1">
            <a:gsLst>
              <a:gs pos="53000">
                <a:srgbClr val="FFFF00">
                  <a:alpha val="78000"/>
                </a:srgbClr>
              </a:gs>
              <a:gs pos="100000">
                <a:srgbClr val="002060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 w="15875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 pitchFamily="34" charset="-18"/>
                <a:ea typeface="Source Sans Pro ExtraLight" panose="020B0303030403020204" pitchFamily="34" charset="0"/>
              </a:rPr>
              <a:t>visszafelé</a:t>
            </a:r>
            <a:endParaRPr kumimoji="0" lang="hu-HU" sz="4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 pitchFamily="34" charset="-18"/>
              <a:ea typeface="Source Sans Pro ExtraLight" panose="020B0303030403020204" pitchFamily="34" charset="0"/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3846000" y="2079000"/>
            <a:ext cx="4257963" cy="932873"/>
          </a:xfrm>
          <a:prstGeom prst="rect">
            <a:avLst/>
          </a:prstGeom>
          <a:gradFill flip="none" rotWithShape="1">
            <a:gsLst>
              <a:gs pos="53000">
                <a:srgbClr val="CB0748">
                  <a:alpha val="78000"/>
                </a:srgbClr>
              </a:gs>
              <a:gs pos="100000">
                <a:srgbClr val="CB0748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 w="15875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 pitchFamily="34" charset="-18"/>
                <a:ea typeface="Source Sans Pro ExtraLight" panose="020B0303030403020204" pitchFamily="34" charset="0"/>
              </a:rPr>
              <a:t>villamos</a:t>
            </a:r>
            <a:endParaRPr kumimoji="0" lang="hu-HU" sz="4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 pitchFamily="34" charset="-18"/>
              <a:ea typeface="Source Sans Pro ExtraLight" panose="020B0303030403020204" pitchFamily="34" charset="0"/>
            </a:endParaRPr>
          </a:p>
        </p:txBody>
      </p:sp>
      <p:sp>
        <p:nvSpPr>
          <p:cNvPr id="21" name="Téglalap 20"/>
          <p:cNvSpPr/>
          <p:nvPr/>
        </p:nvSpPr>
        <p:spPr>
          <a:xfrm>
            <a:off x="3846000" y="2079000"/>
            <a:ext cx="4257963" cy="932873"/>
          </a:xfrm>
          <a:prstGeom prst="rect">
            <a:avLst/>
          </a:prstGeom>
          <a:gradFill flip="none" rotWithShape="1">
            <a:gsLst>
              <a:gs pos="53000">
                <a:schemeClr val="accent5">
                  <a:lumMod val="60000"/>
                  <a:lumOff val="40000"/>
                  <a:alpha val="78000"/>
                </a:schemeClr>
              </a:gs>
              <a:gs pos="100000">
                <a:srgbClr val="002060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 w="15875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 pitchFamily="34" charset="-18"/>
                <a:ea typeface="Source Sans Pro ExtraLight" panose="020B0303030403020204" pitchFamily="34" charset="0"/>
              </a:rPr>
              <a:t>útkereszteződés</a:t>
            </a:r>
            <a:endParaRPr kumimoji="0" lang="hu-HU" sz="4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 pitchFamily="34" charset="-18"/>
              <a:ea typeface="Source Sans Pro ExtraLight" panose="020B0303030403020204" pitchFamily="34" charset="0"/>
            </a:endParaRPr>
          </a:p>
        </p:txBody>
      </p:sp>
      <p:sp>
        <p:nvSpPr>
          <p:cNvPr id="32" name="Téglalap 31"/>
          <p:cNvSpPr/>
          <p:nvPr/>
        </p:nvSpPr>
        <p:spPr>
          <a:xfrm>
            <a:off x="3846000" y="2079000"/>
            <a:ext cx="4257963" cy="932873"/>
          </a:xfrm>
          <a:prstGeom prst="rect">
            <a:avLst/>
          </a:prstGeom>
          <a:gradFill flip="none" rotWithShape="1">
            <a:gsLst>
              <a:gs pos="53000">
                <a:srgbClr val="0055FE">
                  <a:alpha val="78000"/>
                </a:srgbClr>
              </a:gs>
              <a:gs pos="100000">
                <a:srgbClr val="002060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 w="15875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 pitchFamily="34" charset="-18"/>
                <a:ea typeface="Source Sans Pro ExtraLight" panose="020B0303030403020204" pitchFamily="34" charset="0"/>
              </a:rPr>
              <a:t>ugrándozott</a:t>
            </a:r>
            <a:endParaRPr kumimoji="0" lang="hu-HU" sz="4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 pitchFamily="34" charset="-18"/>
              <a:ea typeface="Source Sans Pro ExtraLight" panose="020B0303030403020204" pitchFamily="34" charset="0"/>
            </a:endParaRPr>
          </a:p>
        </p:txBody>
      </p:sp>
      <p:sp>
        <p:nvSpPr>
          <p:cNvPr id="33" name="Téglalap 32"/>
          <p:cNvSpPr/>
          <p:nvPr/>
        </p:nvSpPr>
        <p:spPr>
          <a:xfrm>
            <a:off x="3846000" y="2079000"/>
            <a:ext cx="4257963" cy="932873"/>
          </a:xfrm>
          <a:prstGeom prst="rect">
            <a:avLst/>
          </a:prstGeom>
          <a:gradFill flip="none" rotWithShape="1">
            <a:gsLst>
              <a:gs pos="53000">
                <a:schemeClr val="accent5">
                  <a:lumMod val="50000"/>
                  <a:alpha val="78000"/>
                </a:schemeClr>
              </a:gs>
              <a:gs pos="100000">
                <a:schemeClr val="accent5">
                  <a:lumMod val="5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15875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 pitchFamily="34" charset="-18"/>
                <a:ea typeface="Source Sans Pro ExtraLight" panose="020B0303030403020204" pitchFamily="34" charset="0"/>
              </a:rPr>
              <a:t>kifelejtette</a:t>
            </a:r>
            <a:endParaRPr kumimoji="0" lang="hu-HU" sz="4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 pitchFamily="34" charset="-18"/>
              <a:ea typeface="Source Sans Pro ExtraLight" panose="020B0303030403020204" pitchFamily="34" charset="0"/>
            </a:endParaRPr>
          </a:p>
        </p:txBody>
      </p:sp>
      <p:sp>
        <p:nvSpPr>
          <p:cNvPr id="34" name="Téglalap 33"/>
          <p:cNvSpPr/>
          <p:nvPr/>
        </p:nvSpPr>
        <p:spPr>
          <a:xfrm>
            <a:off x="3846000" y="2079000"/>
            <a:ext cx="4257963" cy="932873"/>
          </a:xfrm>
          <a:prstGeom prst="rect">
            <a:avLst/>
          </a:prstGeom>
          <a:gradFill flip="none" rotWithShape="1">
            <a:gsLst>
              <a:gs pos="53000">
                <a:srgbClr val="7030A0">
                  <a:alpha val="78000"/>
                </a:srgbClr>
              </a:gs>
              <a:gs pos="100000">
                <a:srgbClr val="7030A0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 w="15875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 pitchFamily="34" charset="-18"/>
                <a:ea typeface="Source Sans Pro ExtraLight" panose="020B0303030403020204" pitchFamily="34" charset="0"/>
              </a:rPr>
              <a:t>ellenőrzőjét</a:t>
            </a:r>
            <a:endParaRPr kumimoji="0" lang="hu-HU" sz="4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 pitchFamily="34" charset="-18"/>
              <a:ea typeface="Source Sans Pro ExtraLight" panose="020B0303030403020204" pitchFamily="34" charset="0"/>
            </a:endParaRPr>
          </a:p>
        </p:txBody>
      </p:sp>
      <p:sp>
        <p:nvSpPr>
          <p:cNvPr id="35" name="Téglalap 34"/>
          <p:cNvSpPr/>
          <p:nvPr/>
        </p:nvSpPr>
        <p:spPr>
          <a:xfrm>
            <a:off x="3846000" y="2079000"/>
            <a:ext cx="4257963" cy="932873"/>
          </a:xfrm>
          <a:prstGeom prst="rect">
            <a:avLst/>
          </a:prstGeom>
          <a:gradFill flip="none" rotWithShape="1">
            <a:gsLst>
              <a:gs pos="53000">
                <a:schemeClr val="accent2">
                  <a:lumMod val="50000"/>
                  <a:alpha val="78000"/>
                </a:schemeClr>
              </a:gs>
              <a:gs pos="100000">
                <a:srgbClr val="002060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 w="15875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 pitchFamily="34" charset="-18"/>
                <a:ea typeface="Source Sans Pro ExtraLight" panose="020B0303030403020204" pitchFamily="34" charset="0"/>
              </a:rPr>
              <a:t>legközelebb</a:t>
            </a:r>
            <a:endParaRPr kumimoji="0" lang="hu-HU" sz="4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 pitchFamily="34" charset="-18"/>
              <a:ea typeface="Source Sans Pro ExtraLight" panose="020B0303030403020204" pitchFamily="34" charset="0"/>
            </a:endParaRPr>
          </a:p>
        </p:txBody>
      </p:sp>
      <p:sp>
        <p:nvSpPr>
          <p:cNvPr id="36" name="Téglalap 35"/>
          <p:cNvSpPr/>
          <p:nvPr/>
        </p:nvSpPr>
        <p:spPr>
          <a:xfrm>
            <a:off x="3846000" y="2079000"/>
            <a:ext cx="4257963" cy="932873"/>
          </a:xfrm>
          <a:prstGeom prst="rect">
            <a:avLst/>
          </a:prstGeom>
          <a:gradFill flip="none" rotWithShape="1">
            <a:gsLst>
              <a:gs pos="53000">
                <a:schemeClr val="accent6">
                  <a:lumMod val="75000"/>
                  <a:alpha val="78000"/>
                </a:schemeClr>
              </a:gs>
              <a:gs pos="100000">
                <a:srgbClr val="002060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 w="15875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 pitchFamily="34" charset="-18"/>
                <a:ea typeface="Source Sans Pro ExtraLight" panose="020B0303030403020204" pitchFamily="34" charset="0"/>
              </a:rPr>
              <a:t>megcsóválta</a:t>
            </a:r>
            <a:endParaRPr kumimoji="0" lang="hu-HU" sz="4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 pitchFamily="34" charset="-18"/>
              <a:ea typeface="Source Sans Pro ExtraLight" panose="020B0303030403020204" pitchFamily="34" charset="0"/>
            </a:endParaRPr>
          </a:p>
        </p:txBody>
      </p:sp>
      <p:sp>
        <p:nvSpPr>
          <p:cNvPr id="37" name="Téglalap 36"/>
          <p:cNvSpPr/>
          <p:nvPr/>
        </p:nvSpPr>
        <p:spPr>
          <a:xfrm>
            <a:off x="3846000" y="2079000"/>
            <a:ext cx="4257963" cy="932873"/>
          </a:xfrm>
          <a:prstGeom prst="rect">
            <a:avLst/>
          </a:prstGeom>
          <a:gradFill flip="none" rotWithShape="1">
            <a:gsLst>
              <a:gs pos="53000">
                <a:schemeClr val="accent5">
                  <a:lumMod val="50000"/>
                  <a:alpha val="78000"/>
                </a:schemeClr>
              </a:gs>
              <a:gs pos="100000">
                <a:schemeClr val="accent5">
                  <a:lumMod val="5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15875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 pitchFamily="34" charset="-18"/>
                <a:ea typeface="Source Sans Pro ExtraLight" panose="020B0303030403020204" pitchFamily="34" charset="0"/>
              </a:rPr>
              <a:t>tankönyvet</a:t>
            </a:r>
            <a:endParaRPr kumimoji="0" lang="hu-HU" sz="4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 pitchFamily="34" charset="-18"/>
              <a:ea typeface="Source Sans Pro ExtraLight" panose="020B0303030403020204" pitchFamily="34" charset="0"/>
            </a:endParaRPr>
          </a:p>
        </p:txBody>
      </p:sp>
      <p:sp>
        <p:nvSpPr>
          <p:cNvPr id="38" name="Téglalap 37"/>
          <p:cNvSpPr/>
          <p:nvPr/>
        </p:nvSpPr>
        <p:spPr>
          <a:xfrm>
            <a:off x="3846000" y="2079000"/>
            <a:ext cx="4257963" cy="932873"/>
          </a:xfrm>
          <a:prstGeom prst="rect">
            <a:avLst/>
          </a:prstGeom>
          <a:gradFill flip="none" rotWithShape="1">
            <a:gsLst>
              <a:gs pos="53000">
                <a:srgbClr val="DF17B4">
                  <a:alpha val="78000"/>
                </a:srgbClr>
              </a:gs>
              <a:gs pos="100000">
                <a:srgbClr val="002060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 w="15875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 pitchFamily="34" charset="-18"/>
                <a:ea typeface="Source Sans Pro ExtraLight" panose="020B0303030403020204" pitchFamily="34" charset="0"/>
              </a:rPr>
              <a:t>számtanfüzetet</a:t>
            </a:r>
            <a:endParaRPr kumimoji="0" lang="hu-HU" sz="4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 pitchFamily="34" charset="-18"/>
              <a:ea typeface="Source Sans Pro ExtraLight" panose="020B0303030403020204" pitchFamily="34" charset="0"/>
            </a:endParaRPr>
          </a:p>
        </p:txBody>
      </p:sp>
      <p:sp>
        <p:nvSpPr>
          <p:cNvPr id="39" name="Téglalap 38"/>
          <p:cNvSpPr/>
          <p:nvPr/>
        </p:nvSpPr>
        <p:spPr>
          <a:xfrm>
            <a:off x="3846000" y="2079000"/>
            <a:ext cx="4257963" cy="932873"/>
          </a:xfrm>
          <a:prstGeom prst="rect">
            <a:avLst/>
          </a:prstGeom>
          <a:gradFill flip="none" rotWithShape="1">
            <a:gsLst>
              <a:gs pos="53000">
                <a:srgbClr val="456A1C">
                  <a:alpha val="78000"/>
                </a:srgbClr>
              </a:gs>
              <a:gs pos="100000">
                <a:schemeClr val="accent3">
                  <a:lumMod val="5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15875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 pitchFamily="34" charset="-18"/>
                <a:ea typeface="Source Sans Pro ExtraLight" panose="020B0303030403020204" pitchFamily="34" charset="0"/>
              </a:rPr>
              <a:t>csütörtökön</a:t>
            </a:r>
            <a:endParaRPr kumimoji="0" lang="hu-HU" sz="4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 pitchFamily="34" charset="-18"/>
              <a:ea typeface="Source Sans Pro ExtraLight" panose="020B0303030403020204" pitchFamily="34" charset="0"/>
            </a:endParaRPr>
          </a:p>
        </p:txBody>
      </p:sp>
      <p:sp>
        <p:nvSpPr>
          <p:cNvPr id="40" name="Téglalap 39"/>
          <p:cNvSpPr/>
          <p:nvPr/>
        </p:nvSpPr>
        <p:spPr>
          <a:xfrm>
            <a:off x="3846000" y="2079000"/>
            <a:ext cx="4257963" cy="932873"/>
          </a:xfrm>
          <a:prstGeom prst="rect">
            <a:avLst/>
          </a:prstGeom>
          <a:gradFill flip="none" rotWithShape="1">
            <a:gsLst>
              <a:gs pos="53000">
                <a:schemeClr val="accent6">
                  <a:lumMod val="75000"/>
                  <a:alpha val="78000"/>
                </a:schemeClr>
              </a:gs>
              <a:gs pos="100000">
                <a:schemeClr val="accent6">
                  <a:lumMod val="75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15875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 pitchFamily="34" charset="-18"/>
                <a:ea typeface="Source Sans Pro ExtraLight" panose="020B0303030403020204" pitchFamily="34" charset="0"/>
              </a:rPr>
              <a:t>ceruzáját</a:t>
            </a:r>
            <a:endParaRPr kumimoji="0" lang="hu-HU" sz="4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 pitchFamily="34" charset="-18"/>
              <a:ea typeface="Source Sans Pro ExtraLight" panose="020B0303030403020204" pitchFamily="34" charset="0"/>
            </a:endParaRPr>
          </a:p>
        </p:txBody>
      </p:sp>
      <p:sp>
        <p:nvSpPr>
          <p:cNvPr id="41" name="Téglalap 40"/>
          <p:cNvSpPr/>
          <p:nvPr/>
        </p:nvSpPr>
        <p:spPr>
          <a:xfrm>
            <a:off x="3846000" y="2079000"/>
            <a:ext cx="4257963" cy="932873"/>
          </a:xfrm>
          <a:prstGeom prst="rect">
            <a:avLst/>
          </a:prstGeom>
          <a:gradFill flip="none" rotWithShape="1">
            <a:gsLst>
              <a:gs pos="53000">
                <a:srgbClr val="009ED6">
                  <a:alpha val="78000"/>
                </a:srgbClr>
              </a:gs>
              <a:gs pos="100000">
                <a:srgbClr val="08B1C8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 w="15875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 pitchFamily="34" charset="-18"/>
                <a:ea typeface="Source Sans Pro ExtraLight" panose="020B0303030403020204" pitchFamily="34" charset="0"/>
              </a:rPr>
              <a:t>felejtette</a:t>
            </a:r>
            <a:endParaRPr kumimoji="0" lang="hu-HU" sz="4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 pitchFamily="34" charset="-18"/>
              <a:ea typeface="Source Sans Pro ExtraLight" panose="020B03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6223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  <p:sndAc>
          <p:endSnd/>
        </p:sndAc>
      </p:transition>
    </mc:Choice>
    <mc:Fallback>
      <p:transition spd="slow">
        <p:fade/>
        <p:sndAc>
          <p:endSnd/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ütt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</p:bldLst>
  </p:timing>
</p:sld>
</file>

<file path=ppt/theme/theme1.xml><?xml version="1.0" encoding="utf-8"?>
<a:theme xmlns:a="http://schemas.openxmlformats.org/drawingml/2006/main" name="2_Keret">
  <a:themeElements>
    <a:clrScheme name="Keret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Keret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Keret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20</Words>
  <Application>Microsoft Office PowerPoint</Application>
  <PresentationFormat>Egyéni</PresentationFormat>
  <Paragraphs>17</Paragraphs>
  <Slides>1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2_Keret</vt:lpstr>
      <vt:lpstr>1.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Graczáné Tóth Andrea</dc:creator>
  <cp:lastModifiedBy>user</cp:lastModifiedBy>
  <cp:revision>3</cp:revision>
  <dcterms:created xsi:type="dcterms:W3CDTF">2021-09-13T04:08:43Z</dcterms:created>
  <dcterms:modified xsi:type="dcterms:W3CDTF">2022-08-22T22:16:35Z</dcterms:modified>
</cp:coreProperties>
</file>