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2" r:id="rId16"/>
    <p:sldId id="271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9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8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7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8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0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1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7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7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4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31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hyperlink" Target="https://szinonimaszotar.poet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73" y="-44379"/>
            <a:ext cx="9264851" cy="69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19672" y="10527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47271" y="1248570"/>
            <a:ext cx="69184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A hamis hajót </a:t>
            </a:r>
            <a:r>
              <a:rPr lang="hu-HU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süllyeszd </a:t>
            </a:r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el!</a:t>
            </a:r>
          </a:p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Kattints a vitorlájára!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36" y="2581453"/>
            <a:ext cx="3008650" cy="3760812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>
            <a:off x="5148065" y="2708920"/>
            <a:ext cx="648071" cy="144874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innerShdw blurRad="88900" dist="6858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578156" y="3933056"/>
            <a:ext cx="2210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vagy </a:t>
            </a:r>
            <a:r>
              <a:rPr lang="hu-H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19872" y="124358"/>
            <a:ext cx="5627248" cy="92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Készítette: </a:t>
            </a:r>
            <a:r>
              <a:rPr lang="hu-HU" sz="2800" b="1" dirty="0" err="1">
                <a:solidFill>
                  <a:srgbClr val="7A7256"/>
                </a:solidFill>
                <a:latin typeface="Chiller" panose="04020404031007020602" pitchFamily="82" charset="0"/>
              </a:rPr>
              <a:t>Graczáné</a:t>
            </a:r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 Tóth </a:t>
            </a:r>
            <a:r>
              <a:rPr lang="hu-HU" sz="2800" b="1" dirty="0" smtClean="0">
                <a:solidFill>
                  <a:srgbClr val="7A7256"/>
                </a:solidFill>
                <a:latin typeface="Chiller" panose="04020404031007020602" pitchFamily="82" charset="0"/>
              </a:rPr>
              <a:t>Andrea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-82673" y="-44379"/>
            <a:ext cx="9264851" cy="6902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em</a:t>
            </a:r>
            <a:endParaRPr lang="hu-HU" sz="4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7" y="-101519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srgbClr val="FF0000"/>
                </a:solidFill>
              </a:rPr>
              <a:t>ly</a:t>
            </a:r>
            <a:r>
              <a:rPr lang="hu-HU" sz="4800" dirty="0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endParaRPr lang="hu-H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06959" y="-180697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5449" y="4430741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23529" y="1244264"/>
            <a:ext cx="2088232" cy="1916487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958991" y="1818510"/>
            <a:ext cx="1917266" cy="1610489"/>
            <a:chOff x="328156" y="548680"/>
            <a:chExt cx="2864376" cy="2503465"/>
          </a:xfrm>
        </p:grpSpPr>
        <p:pic>
          <p:nvPicPr>
            <p:cNvPr id="12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églalap 12">
              <a:hlinkClick r:id="rId9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139952" y="3356992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0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57082" y="3419593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6" y="-114088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55576" y="1877646"/>
            <a:ext cx="2736304" cy="3152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_nő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nő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1916832"/>
            <a:ext cx="3600400" cy="47288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92266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923928" y="3008283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39552" y="-187675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11760" y="3789040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12160" y="2132856"/>
            <a:ext cx="2609227" cy="344180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23662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3717032"/>
            <a:ext cx="5328592" cy="2088232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Tej és belőle készült tejtermékek mindig j,</a:t>
            </a:r>
          </a:p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ivétel a gomolya!</a:t>
            </a:r>
          </a:p>
          <a:p>
            <a:pPr algn="ctr"/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83963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76558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420888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752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27584" y="220486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311718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 descr="Képtalálat a következőre: „lyukas zokni”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" b="100000" l="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7128832" cy="50140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2806879" y="5094469"/>
            <a:ext cx="6321179" cy="1130424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971600" y="328498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11354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3568" y="830095"/>
            <a:ext cx="2328193" cy="2093024"/>
            <a:chOff x="328156" y="548680"/>
            <a:chExt cx="2864376" cy="2503465"/>
          </a:xfrm>
        </p:grpSpPr>
        <p:pic>
          <p:nvPicPr>
            <p:cNvPr id="1026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églalap 1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593353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98"/>
            <a:ext cx="9252520" cy="69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sónak gif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98" y="1988840"/>
            <a:ext cx="3724024" cy="2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elhő 5"/>
          <p:cNvSpPr/>
          <p:nvPr/>
        </p:nvSpPr>
        <p:spPr>
          <a:xfrm>
            <a:off x="2770030" y="-531440"/>
            <a:ext cx="4682290" cy="2503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1F497D">
                    <a:lumMod val="75000"/>
                  </a:srgbClr>
                </a:solidFill>
              </a:rPr>
              <a:t>Lyukas! </a:t>
            </a:r>
          </a:p>
        </p:txBody>
      </p:sp>
      <p:sp>
        <p:nvSpPr>
          <p:cNvPr id="7" name="Ellipszis 6"/>
          <p:cNvSpPr/>
          <p:nvPr/>
        </p:nvSpPr>
        <p:spPr>
          <a:xfrm>
            <a:off x="2770030" y="1972143"/>
            <a:ext cx="3674178" cy="3617097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0" name="Ellipszis 9"/>
          <p:cNvSpPr/>
          <p:nvPr/>
        </p:nvSpPr>
        <p:spPr>
          <a:xfrm>
            <a:off x="3018751" y="2163637"/>
            <a:ext cx="3176736" cy="3234105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1" name="Ellipszis 10"/>
          <p:cNvSpPr/>
          <p:nvPr/>
        </p:nvSpPr>
        <p:spPr>
          <a:xfrm>
            <a:off x="3253090" y="2353316"/>
            <a:ext cx="2708058" cy="2689100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</p:spTree>
    <p:extLst>
      <p:ext uri="{BB962C8B-B14F-4D97-AF65-F5344CB8AC3E}">
        <p14:creationId xmlns:p14="http://schemas.microsoft.com/office/powerpoint/2010/main" val="30413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08104" y="2532491"/>
            <a:ext cx="3312368" cy="43255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3203848" y="1988840"/>
            <a:ext cx="2160240" cy="25672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57459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ú_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ú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15974" y="-19203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hu-HU" sz="6600" dirty="0" smtClean="0">
                <a:solidFill>
                  <a:srgbClr val="FF0000"/>
                </a:solidFill>
              </a:rPr>
              <a:t>jj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372200" y="4005064"/>
            <a:ext cx="2232249" cy="23752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3559431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56481" y="1507203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70628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25262" y="3212976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0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aszá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608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aszá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228185" y="1893197"/>
            <a:ext cx="2448272" cy="29759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131840" y="2689075"/>
            <a:ext cx="3096344" cy="39690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407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257467"/>
            <a:ext cx="6121691" cy="45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zi&amp;eogon;cio&amp;lstrok;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030042" cy="30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55934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4" name="Picture 2" descr="Képtalálat a következőre: „héja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9867"/>
            <a:ext cx="4953788" cy="37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68761"/>
            <a:ext cx="30917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245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68144" y="1996631"/>
            <a:ext cx="2088233" cy="22964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41671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95736" y="2996952"/>
            <a:ext cx="3026760" cy="34930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75656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-fotki.yandex.ru/get/6404/156967012.23/0_7178f_a5f86b8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1006798"/>
            <a:ext cx="4762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385363" cy="69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0808" y="1772816"/>
            <a:ext cx="5832647" cy="381642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hu-HU" sz="3200" smtClean="0">
                <a:solidFill>
                  <a:srgbClr val="1F497D">
                    <a:lumMod val="75000"/>
                  </a:srgbClr>
                </a:solidFill>
              </a:rPr>
              <a:t>                      </a:t>
            </a:r>
            <a:r>
              <a:rPr lang="hu-HU" sz="3200" u="sng" smtClean="0">
                <a:solidFill>
                  <a:srgbClr val="1F497D">
                    <a:lumMod val="75000"/>
                  </a:srgbClr>
                </a:solidFill>
              </a:rPr>
              <a:t>Madarak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                            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j                           </a:t>
            </a:r>
            <a:r>
              <a:rPr lang="hu-HU" sz="3200" dirty="0" err="1">
                <a:solidFill>
                  <a:srgbClr val="1F497D">
                    <a:lumMod val="75000"/>
                  </a:srgbClr>
                </a:solidFill>
              </a:rPr>
              <a:t>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papagáj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harkály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varjú                        sirály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szajkó   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karvaly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héja                         ölyv</a:t>
            </a:r>
          </a:p>
        </p:txBody>
      </p:sp>
      <p:pic>
        <p:nvPicPr>
          <p:cNvPr id="4100" name="Picture 4" descr="http://www.gif.ovh/hungarian-gif/Hal%20Gif/Hal%20Gif%20(7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06" y="2054266"/>
            <a:ext cx="252028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85290" y="234888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09312" y="38098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31196" y="-3284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31196" y="-315416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" y="-7171"/>
            <a:ext cx="9239357" cy="68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373052" y="276452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46393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19080" y="-71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z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öre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19080" y="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zöre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1" y="0"/>
            <a:ext cx="9238963" cy="68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98839" y="2930125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14267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4" y="1"/>
            <a:ext cx="9270632" cy="69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187624" y="249289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689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52900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52900" y="-15369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15616" y="2924944"/>
            <a:ext cx="4032448" cy="3600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28254" y="-43881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5867" cy="69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858760" y="620688"/>
            <a:ext cx="3384375" cy="345638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Hangok</a:t>
            </a:r>
            <a:r>
              <a:rPr lang="hu-HU" sz="3200" u="sng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           hanghatások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zsivaj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sóhaj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dévaj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082" name="Picture 10" descr="http://www.gif.ovh/hungarian-gif/Hal%20Gif/Hal%20Gif%20(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1412776"/>
            <a:ext cx="22200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a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kadá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akadá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Káro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63891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Káro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dere_e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2475" y="-19511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dere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660232" y="947222"/>
            <a:ext cx="2328193" cy="2093024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3851920" y="1992421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6350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883568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507505" y="1622840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17158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05246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2050" name="Picture 2" descr="Képtalálat a következőre: „fürj gi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640"/>
            <a:ext cx="2448273" cy="20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aguár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0767" y="-181243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aguár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2" y="1853392"/>
            <a:ext cx="5904656" cy="48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583482" y="5491304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30172" y="-1738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295</Words>
  <Application>Microsoft Office PowerPoint</Application>
  <PresentationFormat>Diavetítés a képernyőre (4:3 oldalarány)</PresentationFormat>
  <Paragraphs>173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Algerian</vt:lpstr>
      <vt:lpstr>Arial</vt:lpstr>
      <vt:lpstr>Calibri</vt:lpstr>
      <vt:lpstr>Chiller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Andi;Graczáné Tóth Andrea</dc:creator>
  <cp:lastModifiedBy>Erika Viktória Németh</cp:lastModifiedBy>
  <cp:revision>65</cp:revision>
  <dcterms:created xsi:type="dcterms:W3CDTF">2017-08-03T12:30:02Z</dcterms:created>
  <dcterms:modified xsi:type="dcterms:W3CDTF">2020-03-05T20:07:11Z</dcterms:modified>
</cp:coreProperties>
</file>