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4675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26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0112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926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565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4104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111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5998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224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705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318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FDDD-F7F0-495D-A0EF-801A6A0BBAE2}" type="datetimeFigureOut">
              <a:rPr lang="hu-HU" smtClean="0"/>
              <a:pPr/>
              <a:t>2021.10.05.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0392-16FC-4E98-9DA2-9E6EF4C4AA4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699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5663" y="-93968"/>
            <a:ext cx="4974803" cy="695196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227908" y="5349875"/>
            <a:ext cx="244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10.oldal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29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4" y="14219"/>
            <a:ext cx="11153775" cy="67056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947357" y="4262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minden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91082" y="4262030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téli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55667" y="4735204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siet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801753" y="4749567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falatozik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89081" y="5229419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amint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486448" y="5243782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jóllakik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947357" y="5718364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elálmosodik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71309" y="5720453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lepihen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>
            <a:off x="3311091" y="1694046"/>
            <a:ext cx="9817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5932366" y="1625065"/>
            <a:ext cx="728316" cy="1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8025866" y="1625065"/>
            <a:ext cx="463616" cy="96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275898" y="1998846"/>
            <a:ext cx="49168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280221" y="2312954"/>
            <a:ext cx="934617" cy="32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311091" y="2312954"/>
            <a:ext cx="80691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5515274" y="2312954"/>
            <a:ext cx="133791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8160619" y="2312954"/>
            <a:ext cx="87750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/>
          <p:cNvSpPr/>
          <p:nvPr/>
        </p:nvSpPr>
        <p:spPr>
          <a:xfrm>
            <a:off x="3214036" y="4254519"/>
            <a:ext cx="29822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amit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cxnSp>
        <p:nvCxnSpPr>
          <p:cNvPr id="34" name="Egyenes összekötő 33"/>
          <p:cNvCxnSpPr/>
          <p:nvPr/>
        </p:nvCxnSpPr>
        <p:spPr>
          <a:xfrm>
            <a:off x="8108482" y="1997241"/>
            <a:ext cx="929640" cy="16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998770" y="2312954"/>
            <a:ext cx="5229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2861111" y="2632509"/>
            <a:ext cx="940868" cy="48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6429276" y="2632509"/>
            <a:ext cx="98177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4118009" y="2312954"/>
            <a:ext cx="8115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églalap 43"/>
          <p:cNvSpPr/>
          <p:nvPr/>
        </p:nvSpPr>
        <p:spPr>
          <a:xfrm>
            <a:off x="6921650" y="5722239"/>
            <a:ext cx="24497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elszundít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6237589" y="4742314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ásít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6638377" y="5240169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készített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47" name="Téglalap 46"/>
          <p:cNvSpPr/>
          <p:nvPr/>
        </p:nvSpPr>
        <p:spPr>
          <a:xfrm>
            <a:off x="6623782" y="4239918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jóízűen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8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3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137" y="475898"/>
            <a:ext cx="12209137" cy="5839153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357662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szív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48898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síp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316023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gyík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183148" y="3047596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nyíl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57662" y="5271032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kilincs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658099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ing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189543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kifli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923118" y="5271031"/>
            <a:ext cx="217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síléc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10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89" y="452387"/>
            <a:ext cx="11972302" cy="572457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838925" y="169068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943199" y="317029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885448" y="2430493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129161" y="169068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592249" y="169068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414430" y="244016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4453927" y="314980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007021" y="244393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7559635" y="169068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7422310" y="2400376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8096547" y="24100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7432724" y="315943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10055882" y="169068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0175951" y="2410050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1019986" y="241004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0394968" y="314980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8994" y="899611"/>
            <a:ext cx="12116299" cy="471191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324184" y="419912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fényesít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768510" y="347311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frissít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768510" y="4186990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szépít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234055" y="2762452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bátorít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64023" y="3473116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erősít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8591" y="2759242"/>
            <a:ext cx="2438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gyorsít</a:t>
            </a:r>
            <a:endParaRPr lang="hu-H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6253" y="674221"/>
            <a:ext cx="12804115" cy="519388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8861302" y="182562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8158506" y="182562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0433184" y="1795323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136995" y="2382464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637729" y="293810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9369661" y="23750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819289" y="23955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7701665" y="235035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568874" y="23503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b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9955379" y="183561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l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9411673" y="1835612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f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9871981" y="232946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8237738" y="235035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8772659" y="347791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253140" y="347791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7661811" y="3508035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048550" y="352255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8786216" y="2924397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g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8248379" y="2930451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n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8831833" y="405846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8290996" y="4035278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7106264" y="4058469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m</a:t>
            </a:r>
            <a:endParaRPr lang="hu-HU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701664" y="4058470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9401844" y="3479702"/>
            <a:ext cx="471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5562243" y="4961987"/>
            <a:ext cx="14197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kincs</a:t>
            </a:r>
            <a:endParaRPr lang="hu-H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1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3064" y="688098"/>
            <a:ext cx="12194266" cy="5166133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169039" y="4018675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írt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636038" y="4018675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csíkos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855664" y="3095538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irt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299956" y="3095538"/>
            <a:ext cx="2170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gyar Script" panose="030B04020602050B0404" pitchFamily="66" charset="0"/>
              </a:rPr>
              <a:t>csikós</a:t>
            </a:r>
            <a:endParaRPr lang="hu-HU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7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Office PowerPoint</Application>
  <PresentationFormat>Egyéni</PresentationFormat>
  <Paragraphs>73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Zóka Éva</dc:creator>
  <cp:lastModifiedBy>user</cp:lastModifiedBy>
  <cp:revision>9</cp:revision>
  <dcterms:created xsi:type="dcterms:W3CDTF">2021-10-05T17:56:14Z</dcterms:created>
  <dcterms:modified xsi:type="dcterms:W3CDTF">2021-10-05T20:35:19Z</dcterms:modified>
</cp:coreProperties>
</file>