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3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21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4FDDD-F7F0-495D-A0EF-801A6A0BBAE2}" type="datetimeFigureOut">
              <a:rPr lang="hu-HU" smtClean="0"/>
              <a:pPr/>
              <a:t>2021.10.05.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B0392-16FC-4E98-9DA2-9E6EF4C4AA4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246754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4FDDD-F7F0-495D-A0EF-801A6A0BBAE2}" type="datetimeFigureOut">
              <a:rPr lang="hu-HU" smtClean="0"/>
              <a:pPr/>
              <a:t>2021.10.05.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B0392-16FC-4E98-9DA2-9E6EF4C4AA4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552699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4FDDD-F7F0-495D-A0EF-801A6A0BBAE2}" type="datetimeFigureOut">
              <a:rPr lang="hu-HU" smtClean="0"/>
              <a:pPr/>
              <a:t>2021.10.05.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B0392-16FC-4E98-9DA2-9E6EF4C4AA4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801122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4FDDD-F7F0-495D-A0EF-801A6A0BBAE2}" type="datetimeFigureOut">
              <a:rPr lang="hu-HU" smtClean="0"/>
              <a:pPr/>
              <a:t>2021.10.05.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B0392-16FC-4E98-9DA2-9E6EF4C4AA4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739263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4FDDD-F7F0-495D-A0EF-801A6A0BBAE2}" type="datetimeFigureOut">
              <a:rPr lang="hu-HU" smtClean="0"/>
              <a:pPr/>
              <a:t>2021.10.05.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B0392-16FC-4E98-9DA2-9E6EF4C4AA4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956566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4FDDD-F7F0-495D-A0EF-801A6A0BBAE2}" type="datetimeFigureOut">
              <a:rPr lang="hu-HU" smtClean="0"/>
              <a:pPr/>
              <a:t>2021.10.05.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B0392-16FC-4E98-9DA2-9E6EF4C4AA4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141042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4FDDD-F7F0-495D-A0EF-801A6A0BBAE2}" type="datetimeFigureOut">
              <a:rPr lang="hu-HU" smtClean="0"/>
              <a:pPr/>
              <a:t>2021.10.05.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B0392-16FC-4E98-9DA2-9E6EF4C4AA4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731111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4FDDD-F7F0-495D-A0EF-801A6A0BBAE2}" type="datetimeFigureOut">
              <a:rPr lang="hu-HU" smtClean="0"/>
              <a:pPr/>
              <a:t>2021.10.05.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B0392-16FC-4E98-9DA2-9E6EF4C4AA4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959987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4FDDD-F7F0-495D-A0EF-801A6A0BBAE2}" type="datetimeFigureOut">
              <a:rPr lang="hu-HU" smtClean="0"/>
              <a:pPr/>
              <a:t>2021.10.05.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B0392-16FC-4E98-9DA2-9E6EF4C4AA4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982243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4FDDD-F7F0-495D-A0EF-801A6A0BBAE2}" type="datetimeFigureOut">
              <a:rPr lang="hu-HU" smtClean="0"/>
              <a:pPr/>
              <a:t>2021.10.05.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B0392-16FC-4E98-9DA2-9E6EF4C4AA4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070511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4FDDD-F7F0-495D-A0EF-801A6A0BBAE2}" type="datetimeFigureOut">
              <a:rPr lang="hu-HU" smtClean="0"/>
              <a:pPr/>
              <a:t>2021.10.05.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B0392-16FC-4E98-9DA2-9E6EF4C4AA4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633185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4FDDD-F7F0-495D-A0EF-801A6A0BBAE2}" type="datetimeFigureOut">
              <a:rPr lang="hu-HU" smtClean="0"/>
              <a:pPr/>
              <a:t>2021.10.05.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B0392-16FC-4E98-9DA2-9E6EF4C4AA4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546995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75663" y="-93968"/>
            <a:ext cx="4974803" cy="6951967"/>
          </a:xfrm>
          <a:prstGeom prst="rect">
            <a:avLst/>
          </a:prstGeom>
        </p:spPr>
      </p:pic>
      <p:sp>
        <p:nvSpPr>
          <p:cNvPr id="5" name="Téglalap 4"/>
          <p:cNvSpPr/>
          <p:nvPr/>
        </p:nvSpPr>
        <p:spPr>
          <a:xfrm>
            <a:off x="8227908" y="5349875"/>
            <a:ext cx="24400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10.oldal</a:t>
            </a:r>
            <a:endParaRPr lang="hu-H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829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6114" y="14219"/>
            <a:ext cx="11153775" cy="6705600"/>
          </a:xfrm>
          <a:prstGeom prst="rect">
            <a:avLst/>
          </a:prstGeom>
        </p:spPr>
      </p:pic>
      <p:sp>
        <p:nvSpPr>
          <p:cNvPr id="5" name="Téglalap 4"/>
          <p:cNvSpPr/>
          <p:nvPr/>
        </p:nvSpPr>
        <p:spPr>
          <a:xfrm>
            <a:off x="1947357" y="4262031"/>
            <a:ext cx="217065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minden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4891082" y="4262030"/>
            <a:ext cx="217065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téli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1455667" y="4735204"/>
            <a:ext cx="217065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siet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2801753" y="4749567"/>
            <a:ext cx="298222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falatozik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9" name="Téglalap 8"/>
          <p:cNvSpPr/>
          <p:nvPr/>
        </p:nvSpPr>
        <p:spPr>
          <a:xfrm>
            <a:off x="1389081" y="5229419"/>
            <a:ext cx="298222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amint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3486448" y="5243782"/>
            <a:ext cx="298222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jóllakik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1" name="Téglalap 10"/>
          <p:cNvSpPr/>
          <p:nvPr/>
        </p:nvSpPr>
        <p:spPr>
          <a:xfrm>
            <a:off x="1947357" y="5718364"/>
            <a:ext cx="298222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elálmosodik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2" name="Téglalap 11"/>
          <p:cNvSpPr/>
          <p:nvPr/>
        </p:nvSpPr>
        <p:spPr>
          <a:xfrm>
            <a:off x="4371309" y="5720453"/>
            <a:ext cx="298222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lepihen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cxnSp>
        <p:nvCxnSpPr>
          <p:cNvPr id="14" name="Egyenes összekötő 13"/>
          <p:cNvCxnSpPr/>
          <p:nvPr/>
        </p:nvCxnSpPr>
        <p:spPr>
          <a:xfrm>
            <a:off x="3311091" y="1694046"/>
            <a:ext cx="98177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gyenes összekötő 16"/>
          <p:cNvCxnSpPr/>
          <p:nvPr/>
        </p:nvCxnSpPr>
        <p:spPr>
          <a:xfrm>
            <a:off x="5932366" y="1625065"/>
            <a:ext cx="728316" cy="160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 flipV="1">
            <a:off x="8025866" y="1625065"/>
            <a:ext cx="463616" cy="962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>
            <a:off x="7275898" y="1998846"/>
            <a:ext cx="491689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gyenes összekötő 21"/>
          <p:cNvCxnSpPr/>
          <p:nvPr/>
        </p:nvCxnSpPr>
        <p:spPr>
          <a:xfrm>
            <a:off x="2280221" y="2312954"/>
            <a:ext cx="934617" cy="320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25"/>
          <p:cNvCxnSpPr/>
          <p:nvPr/>
        </p:nvCxnSpPr>
        <p:spPr>
          <a:xfrm>
            <a:off x="3311091" y="2312954"/>
            <a:ext cx="80691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28"/>
          <p:cNvCxnSpPr/>
          <p:nvPr/>
        </p:nvCxnSpPr>
        <p:spPr>
          <a:xfrm>
            <a:off x="5515274" y="2312954"/>
            <a:ext cx="1337913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gyenes összekötő 30"/>
          <p:cNvCxnSpPr/>
          <p:nvPr/>
        </p:nvCxnSpPr>
        <p:spPr>
          <a:xfrm>
            <a:off x="8160619" y="2312954"/>
            <a:ext cx="877503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églalap 32"/>
          <p:cNvSpPr/>
          <p:nvPr/>
        </p:nvSpPr>
        <p:spPr>
          <a:xfrm>
            <a:off x="3214036" y="4254519"/>
            <a:ext cx="298222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amit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cxnSp>
        <p:nvCxnSpPr>
          <p:cNvPr id="34" name="Egyenes összekötő 33"/>
          <p:cNvCxnSpPr/>
          <p:nvPr/>
        </p:nvCxnSpPr>
        <p:spPr>
          <a:xfrm>
            <a:off x="8108482" y="1997241"/>
            <a:ext cx="929640" cy="160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/>
          <p:cNvCxnSpPr/>
          <p:nvPr/>
        </p:nvCxnSpPr>
        <p:spPr>
          <a:xfrm>
            <a:off x="6998770" y="2312954"/>
            <a:ext cx="52297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gyenes összekötő 35"/>
          <p:cNvCxnSpPr/>
          <p:nvPr/>
        </p:nvCxnSpPr>
        <p:spPr>
          <a:xfrm>
            <a:off x="2861111" y="2632509"/>
            <a:ext cx="940868" cy="4813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gyenes összekötő 39"/>
          <p:cNvCxnSpPr/>
          <p:nvPr/>
        </p:nvCxnSpPr>
        <p:spPr>
          <a:xfrm>
            <a:off x="6429276" y="2632509"/>
            <a:ext cx="98177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gyenes összekötő 40"/>
          <p:cNvCxnSpPr/>
          <p:nvPr/>
        </p:nvCxnSpPr>
        <p:spPr>
          <a:xfrm>
            <a:off x="4118009" y="2312954"/>
            <a:ext cx="81157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églalap 43"/>
          <p:cNvSpPr/>
          <p:nvPr/>
        </p:nvSpPr>
        <p:spPr>
          <a:xfrm>
            <a:off x="6921650" y="5722239"/>
            <a:ext cx="2449707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elszundít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45" name="Téglalap 44"/>
          <p:cNvSpPr/>
          <p:nvPr/>
        </p:nvSpPr>
        <p:spPr>
          <a:xfrm>
            <a:off x="6237589" y="4742314"/>
            <a:ext cx="217065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ásít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46" name="Téglalap 45"/>
          <p:cNvSpPr/>
          <p:nvPr/>
        </p:nvSpPr>
        <p:spPr>
          <a:xfrm>
            <a:off x="6638377" y="5240169"/>
            <a:ext cx="217065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készített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47" name="Téglalap 46"/>
          <p:cNvSpPr/>
          <p:nvPr/>
        </p:nvSpPr>
        <p:spPr>
          <a:xfrm>
            <a:off x="6623782" y="4239918"/>
            <a:ext cx="217065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jóízűen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8803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33" grpId="0"/>
      <p:bldP spid="44" grpId="0"/>
      <p:bldP spid="45" grpId="0"/>
      <p:bldP spid="46" grpId="0"/>
      <p:bldP spid="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7137" y="475898"/>
            <a:ext cx="12209137" cy="5839153"/>
          </a:xfrm>
          <a:prstGeom prst="rect">
            <a:avLst/>
          </a:prstGeom>
        </p:spPr>
      </p:pic>
      <p:sp>
        <p:nvSpPr>
          <p:cNvPr id="5" name="Téglalap 4"/>
          <p:cNvSpPr/>
          <p:nvPr/>
        </p:nvSpPr>
        <p:spPr>
          <a:xfrm>
            <a:off x="1357662" y="3047596"/>
            <a:ext cx="217065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szív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3448898" y="3047596"/>
            <a:ext cx="217065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síp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6316023" y="3047596"/>
            <a:ext cx="217065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gyík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9183148" y="3047596"/>
            <a:ext cx="217065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nyíl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9" name="Téglalap 8"/>
          <p:cNvSpPr/>
          <p:nvPr/>
        </p:nvSpPr>
        <p:spPr>
          <a:xfrm>
            <a:off x="1357662" y="5271032"/>
            <a:ext cx="217065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kilincs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3658099" y="5271031"/>
            <a:ext cx="217065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ing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1" name="Téglalap 10"/>
          <p:cNvSpPr/>
          <p:nvPr/>
        </p:nvSpPr>
        <p:spPr>
          <a:xfrm>
            <a:off x="6189543" y="5271031"/>
            <a:ext cx="217065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kifli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2" name="Téglalap 11"/>
          <p:cNvSpPr/>
          <p:nvPr/>
        </p:nvSpPr>
        <p:spPr>
          <a:xfrm>
            <a:off x="8923118" y="5271031"/>
            <a:ext cx="217065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síléc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4100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8389" y="452387"/>
            <a:ext cx="11972302" cy="5724576"/>
          </a:xfrm>
          <a:prstGeom prst="rect">
            <a:avLst/>
          </a:prstGeom>
        </p:spPr>
      </p:pic>
      <p:sp>
        <p:nvSpPr>
          <p:cNvPr id="5" name="Téglalap 4"/>
          <p:cNvSpPr/>
          <p:nvPr/>
        </p:nvSpPr>
        <p:spPr>
          <a:xfrm>
            <a:off x="1838925" y="1690688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i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1943199" y="3170297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i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1885448" y="2430493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í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5129161" y="1690687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i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9" name="Téglalap 8"/>
          <p:cNvSpPr/>
          <p:nvPr/>
        </p:nvSpPr>
        <p:spPr>
          <a:xfrm>
            <a:off x="4592249" y="1690686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í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4414430" y="2440168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i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1" name="Téglalap 10"/>
          <p:cNvSpPr/>
          <p:nvPr/>
        </p:nvSpPr>
        <p:spPr>
          <a:xfrm>
            <a:off x="4453927" y="3149805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i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2" name="Téglalap 11"/>
          <p:cNvSpPr/>
          <p:nvPr/>
        </p:nvSpPr>
        <p:spPr>
          <a:xfrm>
            <a:off x="5007021" y="2443936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i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3" name="Téglalap 12"/>
          <p:cNvSpPr/>
          <p:nvPr/>
        </p:nvSpPr>
        <p:spPr>
          <a:xfrm>
            <a:off x="7559635" y="1690686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í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4" name="Téglalap 13"/>
          <p:cNvSpPr/>
          <p:nvPr/>
        </p:nvSpPr>
        <p:spPr>
          <a:xfrm>
            <a:off x="7422310" y="2400376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i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5" name="Téglalap 14"/>
          <p:cNvSpPr/>
          <p:nvPr/>
        </p:nvSpPr>
        <p:spPr>
          <a:xfrm>
            <a:off x="8096547" y="2410051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í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6" name="Téglalap 15"/>
          <p:cNvSpPr/>
          <p:nvPr/>
        </p:nvSpPr>
        <p:spPr>
          <a:xfrm>
            <a:off x="7432724" y="3159431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i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7" name="Téglalap 16"/>
          <p:cNvSpPr/>
          <p:nvPr/>
        </p:nvSpPr>
        <p:spPr>
          <a:xfrm>
            <a:off x="10055882" y="1690685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í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8" name="Téglalap 17"/>
          <p:cNvSpPr/>
          <p:nvPr/>
        </p:nvSpPr>
        <p:spPr>
          <a:xfrm>
            <a:off x="10175951" y="2410050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i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9" name="Téglalap 18"/>
          <p:cNvSpPr/>
          <p:nvPr/>
        </p:nvSpPr>
        <p:spPr>
          <a:xfrm>
            <a:off x="11019986" y="2410049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i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20" name="Téglalap 19"/>
          <p:cNvSpPr/>
          <p:nvPr/>
        </p:nvSpPr>
        <p:spPr>
          <a:xfrm>
            <a:off x="10394968" y="3149804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í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49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68994" y="899611"/>
            <a:ext cx="12116299" cy="4711917"/>
          </a:xfrm>
          <a:prstGeom prst="rect">
            <a:avLst/>
          </a:prstGeom>
        </p:spPr>
      </p:pic>
      <p:sp>
        <p:nvSpPr>
          <p:cNvPr id="5" name="Téglalap 4"/>
          <p:cNvSpPr/>
          <p:nvPr/>
        </p:nvSpPr>
        <p:spPr>
          <a:xfrm>
            <a:off x="8324184" y="4199126"/>
            <a:ext cx="243875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fényesít</a:t>
            </a:r>
            <a:endParaRPr lang="hu-H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2768510" y="3473116"/>
            <a:ext cx="243875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frissít</a:t>
            </a:r>
            <a:endParaRPr lang="hu-H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2768510" y="4186990"/>
            <a:ext cx="243875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szépít</a:t>
            </a:r>
            <a:endParaRPr lang="hu-H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9" name="Téglalap 8"/>
          <p:cNvSpPr/>
          <p:nvPr/>
        </p:nvSpPr>
        <p:spPr>
          <a:xfrm>
            <a:off x="8234055" y="2762452"/>
            <a:ext cx="243875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bátorít</a:t>
            </a:r>
            <a:endParaRPr lang="hu-H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8164023" y="3473116"/>
            <a:ext cx="243875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erősít</a:t>
            </a:r>
            <a:endParaRPr lang="hu-H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1" name="Téglalap 10"/>
          <p:cNvSpPr/>
          <p:nvPr/>
        </p:nvSpPr>
        <p:spPr>
          <a:xfrm>
            <a:off x="2848591" y="2759242"/>
            <a:ext cx="243875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gyorsít</a:t>
            </a:r>
            <a:endParaRPr lang="hu-H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63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96253" y="674221"/>
            <a:ext cx="12804115" cy="5193887"/>
          </a:xfrm>
          <a:prstGeom prst="rect">
            <a:avLst/>
          </a:prstGeom>
        </p:spPr>
      </p:pic>
      <p:sp>
        <p:nvSpPr>
          <p:cNvPr id="5" name="Téglalap 4"/>
          <p:cNvSpPr/>
          <p:nvPr/>
        </p:nvSpPr>
        <p:spPr>
          <a:xfrm>
            <a:off x="8861302" y="1825625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i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8158506" y="1825624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k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10433184" y="1795323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i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7136995" y="2382464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i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9" name="Téglalap 8"/>
          <p:cNvSpPr/>
          <p:nvPr/>
        </p:nvSpPr>
        <p:spPr>
          <a:xfrm>
            <a:off x="7637729" y="2938109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i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9369661" y="2375059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l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1" name="Téglalap 10"/>
          <p:cNvSpPr/>
          <p:nvPr/>
        </p:nvSpPr>
        <p:spPr>
          <a:xfrm>
            <a:off x="8819289" y="2395551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k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2" name="Téglalap 11"/>
          <p:cNvSpPr/>
          <p:nvPr/>
        </p:nvSpPr>
        <p:spPr>
          <a:xfrm>
            <a:off x="7701665" y="2350358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c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3" name="Téglalap 12"/>
          <p:cNvSpPr/>
          <p:nvPr/>
        </p:nvSpPr>
        <p:spPr>
          <a:xfrm>
            <a:off x="6568874" y="2350359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b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4" name="Téglalap 13"/>
          <p:cNvSpPr/>
          <p:nvPr/>
        </p:nvSpPr>
        <p:spPr>
          <a:xfrm>
            <a:off x="9955379" y="1835611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l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5" name="Téglalap 14"/>
          <p:cNvSpPr/>
          <p:nvPr/>
        </p:nvSpPr>
        <p:spPr>
          <a:xfrm>
            <a:off x="9411673" y="1835612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f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6" name="Téglalap 15"/>
          <p:cNvSpPr/>
          <p:nvPr/>
        </p:nvSpPr>
        <p:spPr>
          <a:xfrm>
            <a:off x="9871981" y="2329469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i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7" name="Téglalap 16"/>
          <p:cNvSpPr/>
          <p:nvPr/>
        </p:nvSpPr>
        <p:spPr>
          <a:xfrm>
            <a:off x="8237738" y="2350359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i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8" name="Téglalap 17"/>
          <p:cNvSpPr/>
          <p:nvPr/>
        </p:nvSpPr>
        <p:spPr>
          <a:xfrm>
            <a:off x="8772659" y="3477918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s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9" name="Téglalap 18"/>
          <p:cNvSpPr/>
          <p:nvPr/>
        </p:nvSpPr>
        <p:spPr>
          <a:xfrm>
            <a:off x="8253140" y="3477918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c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20" name="Téglalap 19"/>
          <p:cNvSpPr/>
          <p:nvPr/>
        </p:nvSpPr>
        <p:spPr>
          <a:xfrm>
            <a:off x="7661811" y="3508035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i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21" name="Téglalap 20"/>
          <p:cNvSpPr/>
          <p:nvPr/>
        </p:nvSpPr>
        <p:spPr>
          <a:xfrm>
            <a:off x="7048550" y="3522557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k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22" name="Téglalap 21"/>
          <p:cNvSpPr/>
          <p:nvPr/>
        </p:nvSpPr>
        <p:spPr>
          <a:xfrm>
            <a:off x="8786216" y="2924397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g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23" name="Téglalap 22"/>
          <p:cNvSpPr/>
          <p:nvPr/>
        </p:nvSpPr>
        <p:spPr>
          <a:xfrm>
            <a:off x="8248379" y="2930451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n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24" name="Téglalap 23"/>
          <p:cNvSpPr/>
          <p:nvPr/>
        </p:nvSpPr>
        <p:spPr>
          <a:xfrm>
            <a:off x="8831833" y="4058468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i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25" name="Téglalap 24"/>
          <p:cNvSpPr/>
          <p:nvPr/>
        </p:nvSpPr>
        <p:spPr>
          <a:xfrm>
            <a:off x="8290996" y="4035278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s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26" name="Téglalap 25"/>
          <p:cNvSpPr/>
          <p:nvPr/>
        </p:nvSpPr>
        <p:spPr>
          <a:xfrm>
            <a:off x="7106264" y="4058469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m</a:t>
            </a:r>
            <a:endParaRPr lang="hu-HU" sz="48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27" name="Téglalap 26"/>
          <p:cNvSpPr/>
          <p:nvPr/>
        </p:nvSpPr>
        <p:spPr>
          <a:xfrm>
            <a:off x="7701664" y="4058470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i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28" name="Téglalap 27"/>
          <p:cNvSpPr/>
          <p:nvPr/>
        </p:nvSpPr>
        <p:spPr>
          <a:xfrm>
            <a:off x="9401844" y="3479702"/>
            <a:ext cx="47113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i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30" name="Téglalap 29"/>
          <p:cNvSpPr/>
          <p:nvPr/>
        </p:nvSpPr>
        <p:spPr>
          <a:xfrm>
            <a:off x="5562243" y="4961987"/>
            <a:ext cx="141976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kincs</a:t>
            </a:r>
            <a:endParaRPr lang="hu-H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2133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43064" y="688098"/>
            <a:ext cx="12194266" cy="5166133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7169039" y="4018675"/>
            <a:ext cx="217065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7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írt</a:t>
            </a:r>
            <a:endParaRPr lang="hu-HU" sz="7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1636038" y="4018675"/>
            <a:ext cx="217065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7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csíkos</a:t>
            </a:r>
            <a:endParaRPr lang="hu-HU" sz="7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9" name="Téglalap 8"/>
          <p:cNvSpPr/>
          <p:nvPr/>
        </p:nvSpPr>
        <p:spPr>
          <a:xfrm>
            <a:off x="7855664" y="3095538"/>
            <a:ext cx="217065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7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irt</a:t>
            </a:r>
            <a:endParaRPr lang="hu-HU" sz="7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  <p:sp>
        <p:nvSpPr>
          <p:cNvPr id="10" name="Téglalap 9"/>
          <p:cNvSpPr/>
          <p:nvPr/>
        </p:nvSpPr>
        <p:spPr>
          <a:xfrm>
            <a:off x="1299956" y="3095538"/>
            <a:ext cx="217065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7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agyar Script" panose="030B04020602050B0404" pitchFamily="66" charset="0"/>
              </a:rPr>
              <a:t>csikós</a:t>
            </a:r>
            <a:endParaRPr lang="hu-HU" sz="7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agyar Script" panose="030B04020602050B04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8726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73</Words>
  <Application>Microsoft Office PowerPoint</Application>
  <PresentationFormat>Egyéni</PresentationFormat>
  <Paragraphs>73</Paragraphs>
  <Slides>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8" baseType="lpstr">
      <vt:lpstr>Office-téma</vt:lpstr>
      <vt:lpstr>1. dia</vt:lpstr>
      <vt:lpstr>2. dia</vt:lpstr>
      <vt:lpstr>3. dia</vt:lpstr>
      <vt:lpstr>4. dia</vt:lpstr>
      <vt:lpstr>5. dia</vt:lpstr>
      <vt:lpstr>6. dia</vt:lpstr>
      <vt:lpstr>7.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Zóka Éva</dc:creator>
  <cp:lastModifiedBy>user</cp:lastModifiedBy>
  <cp:revision>9</cp:revision>
  <dcterms:created xsi:type="dcterms:W3CDTF">2021-10-05T17:56:14Z</dcterms:created>
  <dcterms:modified xsi:type="dcterms:W3CDTF">2021-10-05T20:35:19Z</dcterms:modified>
</cp:coreProperties>
</file>