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1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4675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526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0112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3926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5656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4104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3111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5998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8224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705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3318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4699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5663" y="-93968"/>
            <a:ext cx="4974803" cy="695196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8227908" y="5349875"/>
            <a:ext cx="2440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10.oldal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29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114" y="14219"/>
            <a:ext cx="11153775" cy="670560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947357" y="4262031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minden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891082" y="4262030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téli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455667" y="4735204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siet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801753" y="4749567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falatozik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389081" y="5229419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amint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486448" y="5243782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jóllakik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947357" y="5718364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elálmosodik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371309" y="5720453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lepihen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cxnSp>
        <p:nvCxnSpPr>
          <p:cNvPr id="14" name="Egyenes összekötő 13"/>
          <p:cNvCxnSpPr/>
          <p:nvPr/>
        </p:nvCxnSpPr>
        <p:spPr>
          <a:xfrm>
            <a:off x="3311091" y="1694046"/>
            <a:ext cx="98177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5932366" y="1625065"/>
            <a:ext cx="728316" cy="1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8025866" y="1625065"/>
            <a:ext cx="463616" cy="96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275898" y="1998846"/>
            <a:ext cx="49168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2280221" y="2312954"/>
            <a:ext cx="934617" cy="32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3311091" y="2312954"/>
            <a:ext cx="80691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5515274" y="2312954"/>
            <a:ext cx="133791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8160619" y="2312954"/>
            <a:ext cx="87750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églalap 32"/>
          <p:cNvSpPr/>
          <p:nvPr/>
        </p:nvSpPr>
        <p:spPr>
          <a:xfrm>
            <a:off x="3214036" y="4254519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amit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cxnSp>
        <p:nvCxnSpPr>
          <p:cNvPr id="34" name="Egyenes összekötő 33"/>
          <p:cNvCxnSpPr/>
          <p:nvPr/>
        </p:nvCxnSpPr>
        <p:spPr>
          <a:xfrm>
            <a:off x="8108482" y="1997241"/>
            <a:ext cx="929640" cy="160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6998770" y="2312954"/>
            <a:ext cx="5229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2861111" y="2632509"/>
            <a:ext cx="940868" cy="48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6429276" y="2632509"/>
            <a:ext cx="98177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4118009" y="2312954"/>
            <a:ext cx="81157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églalap 43"/>
          <p:cNvSpPr/>
          <p:nvPr/>
        </p:nvSpPr>
        <p:spPr>
          <a:xfrm>
            <a:off x="6921650" y="5722239"/>
            <a:ext cx="244970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elszundít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6237589" y="4742314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ásít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46" name="Téglalap 45"/>
          <p:cNvSpPr/>
          <p:nvPr/>
        </p:nvSpPr>
        <p:spPr>
          <a:xfrm>
            <a:off x="6638377" y="5240169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készített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47" name="Téglalap 46"/>
          <p:cNvSpPr/>
          <p:nvPr/>
        </p:nvSpPr>
        <p:spPr>
          <a:xfrm>
            <a:off x="6623782" y="4239918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jóízűen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8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3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137" y="475898"/>
            <a:ext cx="12209137" cy="5839153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357662" y="3047596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szív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448898" y="3047596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síp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316023" y="3047596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gyík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183148" y="3047596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nyíl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357662" y="5271032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kilincs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658099" y="5271031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ing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6189543" y="5271031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kifli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8923118" y="5271031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síléc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10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389" y="452387"/>
            <a:ext cx="11972302" cy="5724576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838925" y="169068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943199" y="3170297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885448" y="2430493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129161" y="1690687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592249" y="1690686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414430" y="244016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4453927" y="3149805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5007021" y="2443936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7559635" y="1690686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7422310" y="2400376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8096547" y="241005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7432724" y="315943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10055882" y="1690685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10175951" y="2410050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1019986" y="241004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10394968" y="3149804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8994" y="899611"/>
            <a:ext cx="12116299" cy="471191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8324184" y="4199126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fényesít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768510" y="3473116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frissít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768510" y="4186990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szépít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8234055" y="2762452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bátorít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164023" y="3473116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erősít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848591" y="2759242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gyorsít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6253" y="674221"/>
            <a:ext cx="12804115" cy="519388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8861302" y="1825625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8158506" y="1825624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0433184" y="1795323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7136995" y="2382464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637729" y="293810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9369661" y="237505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l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819289" y="239555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7701665" y="235035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c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6568874" y="235035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b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9955379" y="183561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l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9411673" y="1835612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f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9871981" y="232946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8237738" y="235035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8772659" y="347791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8253140" y="347791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c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7661811" y="3508035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7048550" y="3522557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8786216" y="2924397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g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8248379" y="293045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n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8831833" y="405846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8290996" y="403527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7106264" y="405846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m</a:t>
            </a:r>
            <a:endParaRPr lang="hu-HU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7701664" y="4058470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9401844" y="3479702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5562243" y="4961987"/>
            <a:ext cx="14197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kincs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13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3064" y="688098"/>
            <a:ext cx="12194266" cy="5166133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169039" y="4018675"/>
            <a:ext cx="2170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írt</a:t>
            </a:r>
            <a:endParaRPr lang="hu-HU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636038" y="4018675"/>
            <a:ext cx="2170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csíkos</a:t>
            </a:r>
            <a:endParaRPr lang="hu-HU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855664" y="3095538"/>
            <a:ext cx="2170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irt</a:t>
            </a:r>
            <a:endParaRPr lang="hu-HU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299956" y="3095538"/>
            <a:ext cx="2170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csikós</a:t>
            </a:r>
            <a:endParaRPr lang="hu-HU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72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</Words>
  <Application>Microsoft Office PowerPoint</Application>
  <PresentationFormat>Egyéni</PresentationFormat>
  <Paragraphs>73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Zóka Éva</dc:creator>
  <cp:lastModifiedBy>user</cp:lastModifiedBy>
  <cp:revision>9</cp:revision>
  <dcterms:created xsi:type="dcterms:W3CDTF">2021-10-05T17:56:14Z</dcterms:created>
  <dcterms:modified xsi:type="dcterms:W3CDTF">2021-10-05T20:34:56Z</dcterms:modified>
</cp:coreProperties>
</file>