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552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20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555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60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24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515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52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590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297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68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31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24F2-A196-4B65-BC76-CD9D7FF69844}" type="datetimeFigureOut">
              <a:rPr lang="hu-HU" smtClean="0"/>
              <a:pPr/>
              <a:t>2020.05.11.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56BB-58CD-4472-A40B-9D2B800418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99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BciPC9OL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fKeaORU7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ZtXPJI-yM3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44084" y="2533546"/>
            <a:ext cx="58122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Írás óra – május 12. kedd</a:t>
            </a:r>
          </a:p>
          <a:p>
            <a:r>
              <a:rPr lang="hu-HU" sz="2800" b="1" dirty="0" smtClean="0">
                <a:solidFill>
                  <a:srgbClr val="00B050"/>
                </a:solidFill>
              </a:rPr>
              <a:t>                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Gyakorlás – madarak – fák</a:t>
            </a:r>
          </a:p>
          <a:p>
            <a:r>
              <a:rPr lang="hu-HU" sz="1400" b="1" dirty="0">
                <a:solidFill>
                  <a:srgbClr val="00B050"/>
                </a:solidFill>
              </a:rPr>
              <a:t> </a:t>
            </a:r>
            <a:r>
              <a:rPr lang="hu-HU" sz="1400" b="1" dirty="0" smtClean="0">
                <a:solidFill>
                  <a:srgbClr val="00B050"/>
                </a:solidFill>
              </a:rPr>
              <a:t>                                                                                                  </a:t>
            </a:r>
            <a:r>
              <a:rPr lang="hu-HU" sz="1400" b="1" dirty="0" err="1" smtClean="0">
                <a:solidFill>
                  <a:srgbClr val="92D050"/>
                </a:solidFill>
              </a:rPr>
              <a:t>Mezeiné</a:t>
            </a:r>
            <a:r>
              <a:rPr lang="hu-HU" sz="1400" b="1" dirty="0" smtClean="0">
                <a:solidFill>
                  <a:srgbClr val="92D050"/>
                </a:solidFill>
              </a:rPr>
              <a:t> Tóth Ágnes</a:t>
            </a:r>
            <a:endParaRPr lang="hu-HU" sz="1400" b="1" dirty="0">
              <a:solidFill>
                <a:srgbClr val="92D05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70952"/>
            <a:ext cx="2692300" cy="25506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05172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04664"/>
            <a:ext cx="2196852" cy="21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8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167"/>
            <a:ext cx="9144000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1475656" y="476672"/>
            <a:ext cx="654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Kedves Gyerekek! A mai írás órán az írás füzetet vegyétek elő! Nyisd ki új oldalon! Írd fel középre : Gyakorlás 05.12.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11760" y="2348880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400" b="1" dirty="0" smtClean="0">
                <a:solidFill>
                  <a:srgbClr val="00B050"/>
                </a:solidFill>
              </a:rPr>
              <a:t>feladat:  Melyik madár lehet? Pótold a hiányzó betűket az alábbi madárnevekből! Írd le helyesen kis kezdőbetűvel! </a:t>
            </a:r>
          </a:p>
          <a:p>
            <a:pPr marL="457200" indent="-457200">
              <a:buAutoNum type="arabicPeriod"/>
            </a:pP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igó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 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ülemüle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ecske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 __ármány, 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öldike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ánya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inege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as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ércse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,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úbos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 __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anka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65249"/>
            <a:ext cx="2592288" cy="233938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62778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62778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06794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436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1763688" y="2060848"/>
            <a:ext cx="6274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2. feladat: </a:t>
            </a:r>
            <a:r>
              <a:rPr lang="hu-HU" sz="2800" b="1" dirty="0" err="1" smtClean="0">
                <a:solidFill>
                  <a:srgbClr val="FF0000"/>
                </a:solidFill>
              </a:rPr>
              <a:t>ly</a:t>
            </a:r>
            <a:r>
              <a:rPr lang="hu-HU" sz="2800" b="1" dirty="0" smtClean="0">
                <a:solidFill>
                  <a:srgbClr val="FF0000"/>
                </a:solidFill>
              </a:rPr>
              <a:t> vagy j? Írd le helyesen!</a:t>
            </a:r>
          </a:p>
          <a:p>
            <a:endParaRPr lang="hu-H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b="1" dirty="0" err="1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ago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__,     hé__a,        var__ú,        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gó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__a,   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sirá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__,       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harká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__,     só__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om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,      fa__d,</a:t>
            </a:r>
          </a:p>
          <a:p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sza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kó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,    seregé__,   </a:t>
            </a:r>
            <a:r>
              <a:rPr lang="hu-HU" sz="2800" b="1" dirty="0" err="1" smtClean="0">
                <a:solidFill>
                  <a:schemeClr val="accent3">
                    <a:lumMod val="50000"/>
                  </a:schemeClr>
                </a:solidFill>
              </a:rPr>
              <a:t>papagá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__  </a:t>
            </a:r>
            <a:endParaRPr lang="hu-H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437112"/>
            <a:ext cx="1857347" cy="22177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76672"/>
            <a:ext cx="19526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67744" y="1790942"/>
            <a:ext cx="55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hlinkClick r:id="rId3"/>
              </a:rPr>
              <a:t>Kelj fel! És kezdődjön a torna! ……</a:t>
            </a:r>
          </a:p>
          <a:p>
            <a:endParaRPr lang="hu-HU" sz="2800" b="1" dirty="0">
              <a:solidFill>
                <a:srgbClr val="FF0000"/>
              </a:solidFill>
              <a:hlinkClick r:id="rId3"/>
            </a:endParaRPr>
          </a:p>
          <a:p>
            <a:endParaRPr lang="hu-HU" sz="2800" b="1" dirty="0" smtClean="0">
              <a:solidFill>
                <a:srgbClr val="FF0000"/>
              </a:solidFill>
              <a:hlinkClick r:id="rId3"/>
            </a:endParaRPr>
          </a:p>
          <a:p>
            <a:r>
              <a:rPr lang="hu-HU" sz="2800" b="1" dirty="0" smtClean="0">
                <a:solidFill>
                  <a:srgbClr val="00B050"/>
                </a:solidFill>
                <a:hlinkClick r:id="rId3"/>
              </a:rPr>
              <a:t>https://www.youtube.com/watch?v=K6BciPC9OLk</a:t>
            </a:r>
            <a:endParaRPr lang="hu-HU" sz="2800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587537"/>
            <a:ext cx="3076575" cy="29146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3" y="361320"/>
            <a:ext cx="1584176" cy="1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2219325" cy="19716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11761" y="1772816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3. feladat: Tedd abc sorrendbe a fák neveit!  - Ismételd át az abc-t! </a:t>
            </a:r>
            <a:r>
              <a:rPr lang="hu-HU" sz="2400" b="1" dirty="0" smtClean="0">
                <a:solidFill>
                  <a:srgbClr val="C00000"/>
                </a:solidFill>
              </a:rPr>
              <a:t>Segítek!</a:t>
            </a:r>
          </a:p>
          <a:p>
            <a:endParaRPr lang="hu-HU" sz="2400" b="1" dirty="0" smtClean="0">
              <a:solidFill>
                <a:srgbClr val="FF0000"/>
              </a:solidFill>
            </a:endParaRPr>
          </a:p>
          <a:p>
            <a:r>
              <a:rPr lang="hu-HU" sz="2400" b="1" dirty="0">
                <a:solidFill>
                  <a:srgbClr val="00B050"/>
                </a:solidFill>
              </a:rPr>
              <a:t>j</a:t>
            </a:r>
            <a:r>
              <a:rPr lang="hu-HU" sz="2400" b="1" dirty="0" smtClean="0">
                <a:solidFill>
                  <a:srgbClr val="00B050"/>
                </a:solidFill>
              </a:rPr>
              <a:t>uhar, hárs, tölgy, fenyő, bükk, akác, fűz, kőris,gesztenye, </a:t>
            </a:r>
            <a:r>
              <a:rPr lang="hu-HU" sz="2400" b="1" dirty="0" err="1" smtClean="0">
                <a:solidFill>
                  <a:srgbClr val="00B050"/>
                </a:solidFill>
              </a:rPr>
              <a:t>luc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Így: 1. akác 2. bükk  3. fenyő 4. fűz 5. gesztenye 6. hárs 7.juhar 8. kőris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9. </a:t>
            </a:r>
            <a:r>
              <a:rPr lang="hu-HU" sz="2400" b="1" dirty="0" err="1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uc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 10. tölgy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4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27784" y="1196752"/>
            <a:ext cx="4248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rgbClr val="FF0000"/>
                </a:solidFill>
              </a:rPr>
              <a:t>4. </a:t>
            </a:r>
            <a:r>
              <a:rPr lang="hu-HU" sz="2400" b="1" dirty="0" smtClean="0">
                <a:solidFill>
                  <a:srgbClr val="FF0000"/>
                </a:solidFill>
              </a:rPr>
              <a:t>feladat: Mondatok írása! Összekeveredtek a mondat szavai! Írd le helyesen!</a:t>
            </a:r>
          </a:p>
          <a:p>
            <a:endParaRPr lang="hu-HU" dirty="0"/>
          </a:p>
          <a:p>
            <a:r>
              <a:rPr lang="hu-HU" sz="2800" b="1" dirty="0">
                <a:solidFill>
                  <a:srgbClr val="00B050"/>
                </a:solidFill>
              </a:rPr>
              <a:t>f</a:t>
            </a:r>
            <a:r>
              <a:rPr lang="hu-HU" sz="2800" b="1" dirty="0" smtClean="0">
                <a:solidFill>
                  <a:srgbClr val="00B050"/>
                </a:solidFill>
              </a:rPr>
              <a:t>ecskék a Megérkeztek?</a:t>
            </a:r>
          </a:p>
          <a:p>
            <a:endParaRPr lang="hu-HU" sz="2800" b="1" dirty="0">
              <a:solidFill>
                <a:srgbClr val="00B050"/>
              </a:solidFill>
            </a:endParaRPr>
          </a:p>
          <a:p>
            <a:r>
              <a:rPr lang="hu-HU" sz="2800" b="1" dirty="0">
                <a:solidFill>
                  <a:srgbClr val="00B050"/>
                </a:solidFill>
              </a:rPr>
              <a:t>f</a:t>
            </a:r>
            <a:r>
              <a:rPr lang="hu-HU" sz="2800" b="1" dirty="0" smtClean="0">
                <a:solidFill>
                  <a:srgbClr val="00B050"/>
                </a:solidFill>
              </a:rPr>
              <a:t>án bagoly A ül a.</a:t>
            </a:r>
          </a:p>
          <a:p>
            <a:endParaRPr lang="hu-HU" sz="2800" b="1" dirty="0">
              <a:solidFill>
                <a:srgbClr val="00B050"/>
              </a:solidFill>
            </a:endParaRPr>
          </a:p>
          <a:p>
            <a:r>
              <a:rPr lang="hu-HU" sz="2800" b="1" dirty="0">
                <a:solidFill>
                  <a:srgbClr val="00B050"/>
                </a:solidFill>
              </a:rPr>
              <a:t>d</a:t>
            </a:r>
            <a:r>
              <a:rPr lang="hu-HU" sz="2800" b="1" dirty="0" smtClean="0">
                <a:solidFill>
                  <a:srgbClr val="00B050"/>
                </a:solidFill>
              </a:rPr>
              <a:t>alol a Vígan pacsirta.</a:t>
            </a:r>
          </a:p>
          <a:p>
            <a:endParaRPr lang="hu-HU" sz="2800" b="1" dirty="0">
              <a:solidFill>
                <a:srgbClr val="00B050"/>
              </a:solidFill>
            </a:endParaRPr>
          </a:p>
          <a:p>
            <a:r>
              <a:rPr lang="hu-HU" sz="2800" b="1" dirty="0">
                <a:solidFill>
                  <a:srgbClr val="00B050"/>
                </a:solidFill>
              </a:rPr>
              <a:t>s</a:t>
            </a:r>
            <a:r>
              <a:rPr lang="hu-HU" sz="2800" b="1" dirty="0" smtClean="0">
                <a:solidFill>
                  <a:srgbClr val="00B050"/>
                </a:solidFill>
              </a:rPr>
              <a:t>zépen De a szól fülemüle!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2381250" cy="21145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5983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595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35696" y="2276872"/>
            <a:ext cx="455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https://www.youtube.com/watch?v=-3fKeaORU7E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1700808"/>
            <a:ext cx="698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Miért énekelnek a madarak! – Elmondja nektek Erdő Ernő bácsi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5856" y="4437112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csudamadár – magyar népmese</a:t>
            </a:r>
          </a:p>
          <a:p>
            <a:endParaRPr lang="hu-HU" sz="2000" b="1" dirty="0"/>
          </a:p>
          <a:p>
            <a:r>
              <a:rPr lang="hu-HU" sz="2000" b="1" dirty="0" smtClean="0">
                <a:hlinkClick r:id="rId4"/>
              </a:rPr>
              <a:t>https://www.youtube.com/watch?v=ZtXPJI-yM3I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99792" y="3717032"/>
            <a:ext cx="43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Nézzétek meg a mesét! Szeretettel küldöm!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464" y="108087"/>
            <a:ext cx="2618776" cy="15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2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212" y="2204864"/>
            <a:ext cx="2725226" cy="29523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61908" y="294236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Szépen dolgoztál!</a:t>
            </a:r>
          </a:p>
          <a:p>
            <a:endParaRPr lang="hu-HU" dirty="0"/>
          </a:p>
          <a:p>
            <a:r>
              <a:rPr lang="hu-HU" sz="2400" b="1" dirty="0" smtClean="0">
                <a:solidFill>
                  <a:srgbClr val="00B050"/>
                </a:solidFill>
              </a:rPr>
              <a:t>    Megdicsérlek!</a:t>
            </a:r>
          </a:p>
          <a:p>
            <a:endParaRPr lang="hu-HU" dirty="0"/>
          </a:p>
          <a:p>
            <a:r>
              <a:rPr lang="hu-HU" sz="2400" b="1" dirty="0" smtClean="0">
                <a:solidFill>
                  <a:srgbClr val="C00000"/>
                </a:solidFill>
              </a:rPr>
              <a:t>          Így tovább!</a:t>
            </a:r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396" y="548680"/>
            <a:ext cx="2883564" cy="25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1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298</Words>
  <Application>Microsoft Office PowerPoint</Application>
  <PresentationFormat>Diavetítés a képernyőre (4:3 oldalarány)</PresentationFormat>
  <Paragraphs>42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Mezei Istvan</dc:creator>
  <cp:lastModifiedBy>user</cp:lastModifiedBy>
  <cp:revision>34</cp:revision>
  <dcterms:created xsi:type="dcterms:W3CDTF">2020-05-11T07:12:42Z</dcterms:created>
  <dcterms:modified xsi:type="dcterms:W3CDTF">2020-05-11T11:45:02Z</dcterms:modified>
</cp:coreProperties>
</file>