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67" r:id="rId2"/>
    <p:sldId id="258" r:id="rId3"/>
    <p:sldId id="257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4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F25DB-CE7B-447D-A043-A5B638BB0A8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53646-E917-4DE6-AC0D-A55F51EF298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51031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Felépítése – megbeszélés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3646-E917-4DE6-AC0D-A55F51EF298F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5457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Szóban:</a:t>
            </a:r>
            <a:r>
              <a:rPr lang="hu-HU" baseline="0" dirty="0" smtClean="0"/>
              <a:t> Hány órája van naponta?  Mikor van … óra?  Milyen óra van szerdán a  3. órában?  Stb.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3646-E917-4DE6-AC0D-A55F51EF298F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7815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Válaszok megkeresése a szövegben, azonos színnel aláhúzás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3646-E917-4DE6-AC0D-A55F51EF298F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68657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Megbeszélés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3646-E917-4DE6-AC0D-A55F51EF298F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27689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Órarend elkészítése az utasítás alapján. Önálló munka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3646-E917-4DE6-AC0D-A55F51EF298F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46535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Házi feladat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3646-E917-4DE6-AC0D-A55F51EF298F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0135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217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6964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8101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45888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31277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20118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21035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1077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4811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6401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5205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2104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5353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9946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5853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0290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459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6578" y="1326995"/>
            <a:ext cx="5151143" cy="430697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757640" y="3207873"/>
            <a:ext cx="230063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0" b="1" dirty="0" smtClean="0"/>
              <a:t>RE</a:t>
            </a:r>
            <a:endParaRPr lang="hu-HU" sz="15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7225991" y="1486867"/>
            <a:ext cx="153118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0" b="1" dirty="0"/>
              <a:t>D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539" y="0"/>
            <a:ext cx="9781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09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3990" y="89209"/>
            <a:ext cx="9144001" cy="652346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930" y="0"/>
            <a:ext cx="1507563" cy="210121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83577" y="2309769"/>
            <a:ext cx="8750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11.</a:t>
            </a:r>
            <a:endParaRPr lang="hu-HU" sz="3600" dirty="0"/>
          </a:p>
        </p:txBody>
      </p:sp>
      <p:sp>
        <p:nvSpPr>
          <p:cNvPr id="7" name="Ellipszis 6"/>
          <p:cNvSpPr/>
          <p:nvPr/>
        </p:nvSpPr>
        <p:spPr>
          <a:xfrm>
            <a:off x="2653990" y="89209"/>
            <a:ext cx="501805" cy="475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2653989" y="5021534"/>
            <a:ext cx="501805" cy="475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8017727" y="502153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22</a:t>
            </a:r>
            <a:endParaRPr lang="hu-H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6144322" y="2927195"/>
            <a:ext cx="425893" cy="42374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4490224" y="1535151"/>
            <a:ext cx="425893" cy="42374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7931160" y="1535151"/>
            <a:ext cx="425893" cy="42374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7931160" y="2209188"/>
            <a:ext cx="425893" cy="42374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9539458" y="2209188"/>
            <a:ext cx="425893" cy="42374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9579150" y="2927195"/>
            <a:ext cx="425893" cy="42374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11251581" y="1535151"/>
            <a:ext cx="425893" cy="42374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/>
          <p:cNvSpPr/>
          <p:nvPr/>
        </p:nvSpPr>
        <p:spPr>
          <a:xfrm>
            <a:off x="11360702" y="2837985"/>
            <a:ext cx="425893" cy="423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/>
          <p:cNvSpPr/>
          <p:nvPr/>
        </p:nvSpPr>
        <p:spPr>
          <a:xfrm>
            <a:off x="11360703" y="2101214"/>
            <a:ext cx="425893" cy="423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2625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935" y="1287086"/>
            <a:ext cx="11389693" cy="5303283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401442" y="1375085"/>
            <a:ext cx="501805" cy="475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401441" y="5980539"/>
            <a:ext cx="501805" cy="475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/>
          <a:srcRect l="77213" t="64265" r="-1" b="1302"/>
          <a:stretch/>
        </p:blipFill>
        <p:spPr>
          <a:xfrm>
            <a:off x="9656955" y="4933509"/>
            <a:ext cx="1215484" cy="64856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 cstate="print"/>
          <a:srcRect l="49178" r="1133" b="65775"/>
          <a:stretch/>
        </p:blipFill>
        <p:spPr>
          <a:xfrm>
            <a:off x="3663176" y="4922545"/>
            <a:ext cx="2609384" cy="63465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 cstate="print"/>
          <a:srcRect r="58608" b="66175"/>
          <a:stretch/>
        </p:blipFill>
        <p:spPr>
          <a:xfrm>
            <a:off x="1233023" y="4872357"/>
            <a:ext cx="2430153" cy="70124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 cstate="print"/>
          <a:srcRect l="59" t="64264" r="37210" b="6075"/>
          <a:stretch/>
        </p:blipFill>
        <p:spPr>
          <a:xfrm>
            <a:off x="6345043" y="4983877"/>
            <a:ext cx="3066585" cy="51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944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30" t="10320" r="5496" b="79921"/>
          <a:stretch/>
        </p:blipFill>
        <p:spPr>
          <a:xfrm>
            <a:off x="1628078" y="111512"/>
            <a:ext cx="8316022" cy="1305808"/>
          </a:xfrm>
        </p:spPr>
      </p:pic>
      <p:sp>
        <p:nvSpPr>
          <p:cNvPr id="6" name="Szövegdoboz 5"/>
          <p:cNvSpPr txBox="1"/>
          <p:nvPr/>
        </p:nvSpPr>
        <p:spPr>
          <a:xfrm>
            <a:off x="1061541" y="111512"/>
            <a:ext cx="566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1.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0114157" y="157678"/>
            <a:ext cx="163922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Hangos olvasás</a:t>
            </a:r>
            <a:endParaRPr lang="hu-HU" sz="2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973895" y="1551071"/>
            <a:ext cx="55386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Kié az órarend?</a:t>
            </a:r>
            <a:endParaRPr lang="hu-H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007249" y="5478677"/>
            <a:ext cx="71400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Melyik iskolába jár?</a:t>
            </a:r>
            <a:endParaRPr lang="hu-HU" sz="6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08574" y="2812002"/>
            <a:ext cx="64123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a tanító nénije?</a:t>
            </a:r>
            <a:endParaRPr lang="hu-HU" sz="6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613039" y="4053749"/>
            <a:ext cx="92302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Mivel egészítette ki Anna?</a:t>
            </a:r>
            <a:endParaRPr lang="hu-HU" sz="6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2007249" y="633844"/>
            <a:ext cx="1494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4973895" y="1560663"/>
            <a:ext cx="55386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Kié az órarend?</a:t>
            </a:r>
            <a:endParaRPr lang="hu-H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007249" y="5478677"/>
            <a:ext cx="71400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Melyik iskolába jár?</a:t>
            </a:r>
            <a:endParaRPr lang="hu-HU" sz="6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3714740" y="606049"/>
            <a:ext cx="3513408" cy="27795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508574" y="2797115"/>
            <a:ext cx="64123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a tanító nénije?</a:t>
            </a:r>
            <a:endParaRPr lang="hu-HU" sz="6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Egyenes összekötő 17"/>
          <p:cNvCxnSpPr/>
          <p:nvPr/>
        </p:nvCxnSpPr>
        <p:spPr>
          <a:xfrm>
            <a:off x="4083034" y="920058"/>
            <a:ext cx="1494263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2613039" y="4063341"/>
            <a:ext cx="92302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Mivel egészítette ki Anna?</a:t>
            </a:r>
            <a:endParaRPr lang="hu-HU" sz="6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Egyenes összekötő 19"/>
          <p:cNvCxnSpPr/>
          <p:nvPr/>
        </p:nvCxnSpPr>
        <p:spPr>
          <a:xfrm flipV="1">
            <a:off x="5038957" y="1271239"/>
            <a:ext cx="4250009" cy="1681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570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09" t="20164" r="6046" b="48511"/>
          <a:stretch/>
        </p:blipFill>
        <p:spPr>
          <a:xfrm>
            <a:off x="514350" y="160020"/>
            <a:ext cx="9400342" cy="481203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9914692" y="160020"/>
            <a:ext cx="2173230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Megfigyelés</a:t>
            </a:r>
          </a:p>
          <a:p>
            <a:endParaRPr lang="hu-HU" sz="2400" dirty="0"/>
          </a:p>
          <a:p>
            <a:pPr algn="ctr"/>
            <a:r>
              <a:rPr lang="hu-HU" sz="2400" dirty="0" smtClean="0"/>
              <a:t>Milyen tanórái vannak?</a:t>
            </a:r>
          </a:p>
          <a:p>
            <a:endParaRPr lang="hu-HU" sz="2400" dirty="0"/>
          </a:p>
          <a:p>
            <a:r>
              <a:rPr lang="hu-HU" sz="2400" dirty="0" smtClean="0"/>
              <a:t>Csütörtöki órarend elmondása</a:t>
            </a:r>
          </a:p>
          <a:p>
            <a:endParaRPr lang="hu-HU" sz="2400" dirty="0"/>
          </a:p>
          <a:p>
            <a:r>
              <a:rPr lang="hu-HU" sz="2400" smtClean="0"/>
              <a:t>SZOLFÉZS jelentése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652919" y="5485238"/>
            <a:ext cx="96520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Hány tanórája van naponta?</a:t>
            </a:r>
            <a:endParaRPr lang="hu-H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682119" y="4972050"/>
            <a:ext cx="50946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Mikor ebédel?</a:t>
            </a:r>
            <a:endParaRPr lang="hu-H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640618" y="5352633"/>
            <a:ext cx="93265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Milyen külön órái vannak?</a:t>
            </a:r>
            <a:endParaRPr lang="hu-H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373559" y="4727241"/>
            <a:ext cx="7608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Mikor van énekórája?</a:t>
            </a:r>
            <a:endParaRPr lang="hu-H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035835" y="5733216"/>
            <a:ext cx="67409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Hétfőn mi a 3. óra?</a:t>
            </a:r>
            <a:endParaRPr lang="hu-H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17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5269315"/>
              </p:ext>
            </p:extLst>
          </p:nvPr>
        </p:nvGraphicFramePr>
        <p:xfrm>
          <a:off x="1397967" y="2642654"/>
          <a:ext cx="9284900" cy="4070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453">
                  <a:extLst>
                    <a:ext uri="{9D8B030D-6E8A-4147-A177-3AD203B41FA5}">
                      <a16:colId xmlns:a16="http://schemas.microsoft.com/office/drawing/2014/main" xmlns="" val="3562240088"/>
                    </a:ext>
                  </a:extLst>
                </a:gridCol>
                <a:gridCol w="1739590">
                  <a:extLst>
                    <a:ext uri="{9D8B030D-6E8A-4147-A177-3AD203B41FA5}">
                      <a16:colId xmlns:a16="http://schemas.microsoft.com/office/drawing/2014/main" xmlns="" val="3419740984"/>
                    </a:ext>
                  </a:extLst>
                </a:gridCol>
                <a:gridCol w="1766100">
                  <a:extLst>
                    <a:ext uri="{9D8B030D-6E8A-4147-A177-3AD203B41FA5}">
                      <a16:colId xmlns:a16="http://schemas.microsoft.com/office/drawing/2014/main" xmlns="" val="4187229867"/>
                    </a:ext>
                  </a:extLst>
                </a:gridCol>
                <a:gridCol w="1610579">
                  <a:extLst>
                    <a:ext uri="{9D8B030D-6E8A-4147-A177-3AD203B41FA5}">
                      <a16:colId xmlns:a16="http://schemas.microsoft.com/office/drawing/2014/main" xmlns="" val="3100743133"/>
                    </a:ext>
                  </a:extLst>
                </a:gridCol>
                <a:gridCol w="1551089">
                  <a:extLst>
                    <a:ext uri="{9D8B030D-6E8A-4147-A177-3AD203B41FA5}">
                      <a16:colId xmlns:a16="http://schemas.microsoft.com/office/drawing/2014/main" xmlns="" val="3845586221"/>
                    </a:ext>
                  </a:extLst>
                </a:gridCol>
                <a:gridCol w="1551089">
                  <a:extLst>
                    <a:ext uri="{9D8B030D-6E8A-4147-A177-3AD203B41FA5}">
                      <a16:colId xmlns:a16="http://schemas.microsoft.com/office/drawing/2014/main" xmlns="" val="2384570746"/>
                    </a:ext>
                  </a:extLst>
                </a:gridCol>
              </a:tblGrid>
              <a:tr h="759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6286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hu-HU" sz="2800" dirty="0" smtClean="0">
                          <a:effectLst/>
                        </a:rPr>
                        <a:t>hétfő</a:t>
                      </a:r>
                      <a:endParaRPr lang="hu-H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62865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08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hu-HU" sz="2800" dirty="0" smtClean="0">
                          <a:effectLst/>
                        </a:rPr>
                        <a:t>kedd</a:t>
                      </a:r>
                      <a:endParaRPr lang="hu-H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085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8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hu-HU" sz="2800" dirty="0" smtClean="0">
                          <a:effectLst/>
                        </a:rPr>
                        <a:t>szerda</a:t>
                      </a:r>
                      <a:endParaRPr lang="hu-H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5875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5651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hu-HU" sz="2000" dirty="0" smtClean="0">
                          <a:effectLst/>
                        </a:rPr>
                        <a:t>csütörtök</a:t>
                      </a:r>
                      <a:endParaRPr lang="hu-HU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56515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5651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hu-HU" sz="2800" dirty="0" smtClean="0">
                          <a:effectLst/>
                        </a:rPr>
                        <a:t>péntek</a:t>
                      </a:r>
                      <a:endParaRPr lang="hu-H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56515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32903371"/>
                  </a:ext>
                </a:extLst>
              </a:tr>
              <a:tr h="662183"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r>
                        <a:rPr lang="hu-HU" sz="2400" dirty="0" smtClean="0">
                          <a:effectLst/>
                        </a:rPr>
                        <a:t>1.</a:t>
                      </a:r>
                      <a:endParaRPr lang="hu-H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5905132"/>
                  </a:ext>
                </a:extLst>
              </a:tr>
              <a:tr h="662183"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r>
                        <a:rPr lang="hu-HU" sz="2400" dirty="0" smtClean="0">
                          <a:effectLst/>
                        </a:rPr>
                        <a:t>2.</a:t>
                      </a:r>
                      <a:endParaRPr lang="hu-H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14259735"/>
                  </a:ext>
                </a:extLst>
              </a:tr>
              <a:tr h="662183"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r>
                        <a:rPr lang="hu-HU" sz="2400" dirty="0" smtClean="0">
                          <a:effectLst/>
                        </a:rPr>
                        <a:t>3.</a:t>
                      </a:r>
                      <a:endParaRPr lang="hu-H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6028149"/>
                  </a:ext>
                </a:extLst>
              </a:tr>
              <a:tr h="662183"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r>
                        <a:rPr lang="hu-HU" sz="2400" dirty="0" smtClean="0">
                          <a:effectLst/>
                        </a:rPr>
                        <a:t>4.</a:t>
                      </a:r>
                      <a:endParaRPr lang="hu-H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17769708"/>
                  </a:ext>
                </a:extLst>
              </a:tr>
              <a:tr h="662183"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r>
                        <a:rPr lang="hu-HU" sz="2400" dirty="0" smtClean="0">
                          <a:effectLst/>
                        </a:rPr>
                        <a:t>5.</a:t>
                      </a:r>
                      <a:endParaRPr lang="hu-H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1932500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97967" y="118886"/>
            <a:ext cx="10225667" cy="25237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Matek óránk mindennap lesz. Az énekkönyvet kedden vesszük elő. Olvasni csak pénteken nem fogunk. Írásóránk kedden és csütörtökön nem lesz. A tornaterembe hétfőn, szerdán és pénteken megyünk tornázni. Csütörtökön két órán keresztül fogunk rajzolni. A technikaórát kedden tartjuk.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430966" y="3490332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matematika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247994" y="3490332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matematika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897372" y="3490332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matematika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546750" y="3490332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matematika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9155469" y="3490332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matematika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329314" y="4277734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ének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701072" y="4196009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olvasás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329314" y="4865081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olvasás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178046" y="4190341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olvasás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7801395" y="4162370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olvasás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2701071" y="4848262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írás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6348689" y="4848262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írás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9621141" y="4162370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írás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2552954" y="5553939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testnevelés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5977090" y="5506183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testnevelés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9113207" y="4848262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testnevelés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7976932" y="4848262"/>
            <a:ext cx="68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rajz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7996434" y="5506183"/>
            <a:ext cx="68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rajz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4385101" y="5517966"/>
            <a:ext cx="1200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technika</a:t>
            </a:r>
            <a:endParaRPr lang="hu-H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85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oldal_2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4" t="8218" r="10195" b="6430"/>
          <a:stretch/>
        </p:blipFill>
        <p:spPr bwMode="auto">
          <a:xfrm>
            <a:off x="1811259" y="140211"/>
            <a:ext cx="4723356" cy="646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kciógomb: Kezdő dia 2">
            <a:hlinkClick r:id="" action="ppaction://hlinkshowjump?jump=firstslide" highlightClick="1"/>
          </p:cNvPr>
          <p:cNvSpPr/>
          <p:nvPr/>
        </p:nvSpPr>
        <p:spPr>
          <a:xfrm>
            <a:off x="7253646" y="240572"/>
            <a:ext cx="889271" cy="814892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9172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128</TotalTime>
  <Words>200</Words>
  <Application>Microsoft Office PowerPoint</Application>
  <PresentationFormat>Egyéni</PresentationFormat>
  <Paragraphs>88</Paragraphs>
  <Slides>7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Szálak</vt:lpstr>
      <vt:lpstr>1. dia</vt:lpstr>
      <vt:lpstr>2. dia</vt:lpstr>
      <vt:lpstr>3. dia</vt:lpstr>
      <vt:lpstr>4. dia</vt:lpstr>
      <vt:lpstr>5. dia</vt:lpstr>
      <vt:lpstr>6. dia</vt:lpstr>
      <vt:lpstr>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102345</dc:creator>
  <cp:lastModifiedBy>user</cp:lastModifiedBy>
  <cp:revision>17</cp:revision>
  <dcterms:created xsi:type="dcterms:W3CDTF">2021-07-12T18:38:38Z</dcterms:created>
  <dcterms:modified xsi:type="dcterms:W3CDTF">2021-09-18T19:41:20Z</dcterms:modified>
</cp:coreProperties>
</file>