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6CC7D7-7911-4D2B-918A-FDD276C2D947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DDE5E5-65EB-4C40-95F5-F1D10A20D2D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microsoft.com/office/2007/relationships/media" Target="../media/media2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media" Target="../media/media3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foldgomb.hu/magazin/a-foldgomb-2018-marcius/rakoncatlan-kora-tavasz" TargetMode="External"/><Relationship Id="rId7" Type="http://schemas.openxmlformats.org/officeDocument/2006/relationships/hyperlink" Target="https://napidoktor.hu/otthon/palantak-tuzdelese-es-kiultetese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hyperlink" Target="https://kertesz.blog.hu/2016/03/01/hogyan_harcoljunk_a_vakond_ellen" TargetMode="External"/><Relationship Id="rId5" Type="http://schemas.openxmlformats.org/officeDocument/2006/relationships/hyperlink" Target="https://www.ujno.sk/itt-tavasz" TargetMode="External"/><Relationship Id="rId4" Type="http://schemas.openxmlformats.org/officeDocument/2006/relationships/hyperlink" Target="https://albertfalvaiovi.ujbuda.hu/hirek/2-tema-tavasz-2020-marcius-30-2020-aprilis-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fj. Mága Zoltán - Tavaszi szél vizet áraszt; Kis kece lány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577" y="2276872"/>
            <a:ext cx="4578805" cy="242941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268760"/>
            <a:ext cx="8009195" cy="487169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11760" y="1886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TAVASZ</a:t>
            </a:r>
            <a:endParaRPr lang="hu-HU" sz="7200" b="1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7679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276"/>
    </mc:Choice>
    <mc:Fallback>
      <p:transition spd="slow" advTm="16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1"/>
    </p:bldLst>
  </p:timing>
  <p:extLst>
    <p:ext uri="{E180D4A7-C9FB-4DFB-919C-405C955672EB}">
      <p14:showEvtLst xmlns:p14="http://schemas.microsoft.com/office/powerpoint/2010/main" xmlns="">
        <p14:playEvt time="241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6978111" cy="46334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44"/>
    </mc:Choice>
    <mc:Fallback>
      <p:transition spd="slow" advTm="6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475" y="548680"/>
            <a:ext cx="6858450" cy="590768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48"/>
    </mc:Choice>
    <mc:Fallback>
      <p:transition spd="slow" advTm="7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200800" cy="518457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872"/>
    </mc:Choice>
    <mc:Fallback>
      <p:transition spd="slow" advTm="16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64295" y="417488"/>
            <a:ext cx="406400" cy="406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1052736"/>
            <a:ext cx="77768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tavasz néhány jellemzője:</a:t>
            </a:r>
          </a:p>
          <a:p>
            <a:r>
              <a:rPr lang="hu-HU" dirty="0" smtClean="0"/>
              <a:t>-Tovább van világos.</a:t>
            </a:r>
          </a:p>
          <a:p>
            <a:r>
              <a:rPr lang="hu-HU" dirty="0" smtClean="0"/>
              <a:t>-Melegebben süt a nap.</a:t>
            </a:r>
          </a:p>
          <a:p>
            <a:r>
              <a:rPr lang="hu-HU" dirty="0" smtClean="0"/>
              <a:t>-Kirügyeznek, kivirágoznak a fák.</a:t>
            </a:r>
          </a:p>
          <a:p>
            <a:r>
              <a:rPr lang="hu-HU" dirty="0" smtClean="0"/>
              <a:t>-A madarak többet énekelnek.</a:t>
            </a:r>
          </a:p>
          <a:p>
            <a:r>
              <a:rPr lang="hu-HU" dirty="0" smtClean="0"/>
              <a:t>-Visszajönnek a költöző madarak, a gólya, a fecske.</a:t>
            </a:r>
          </a:p>
          <a:p>
            <a:r>
              <a:rPr lang="hu-HU" dirty="0" smtClean="0"/>
              <a:t>-Kihajtanak, kinyílnak a tavaszi virágok.</a:t>
            </a:r>
          </a:p>
          <a:p>
            <a:r>
              <a:rPr lang="hu-HU" dirty="0" smtClean="0"/>
              <a:t>-Előbújnak a rovarok, legyek, bogarak, lepkék.</a:t>
            </a:r>
          </a:p>
          <a:p>
            <a:r>
              <a:rPr lang="hu-HU" dirty="0" smtClean="0"/>
              <a:t>-Lehet a kertekben veteményezni, palántázni.</a:t>
            </a:r>
          </a:p>
          <a:p>
            <a:r>
              <a:rPr lang="hu-HU" dirty="0" smtClean="0"/>
              <a:t>-Lehet fákat ültetni.</a:t>
            </a:r>
          </a:p>
          <a:p>
            <a:r>
              <a:rPr lang="hu-HU" dirty="0" smtClean="0"/>
              <a:t>-A szántóföldeken elvetik a tavaszi gabonákat.</a:t>
            </a:r>
          </a:p>
          <a:p>
            <a:r>
              <a:rPr lang="hu-HU" dirty="0" smtClean="0"/>
              <a:t>-Langyos esők öntözik a földeket.</a:t>
            </a:r>
          </a:p>
          <a:p>
            <a:r>
              <a:rPr lang="hu-HU" dirty="0" smtClean="0"/>
              <a:t>-Március, április, május.</a:t>
            </a:r>
          </a:p>
          <a:p>
            <a:r>
              <a:rPr lang="hu-HU" dirty="0" smtClean="0"/>
              <a:t>-Megszületnek az emlősállatok </a:t>
            </a:r>
            <a:r>
              <a:rPr lang="hu-HU" dirty="0" err="1" smtClean="0"/>
              <a:t>kicsinyei</a:t>
            </a:r>
            <a:r>
              <a:rPr lang="hu-HU" dirty="0" smtClean="0"/>
              <a:t>.</a:t>
            </a:r>
          </a:p>
          <a:p>
            <a:r>
              <a:rPr lang="hu-HU" dirty="0" smtClean="0"/>
              <a:t>-Kikelnek a tojásból a madarak fiókái.</a:t>
            </a:r>
          </a:p>
          <a:p>
            <a:r>
              <a:rPr lang="hu-HU" dirty="0" smtClean="0"/>
              <a:t>-Nőnap.</a:t>
            </a:r>
          </a:p>
          <a:p>
            <a:r>
              <a:rPr lang="hu-HU" dirty="0" smtClean="0"/>
              <a:t>-Húsvét.</a:t>
            </a:r>
          </a:p>
          <a:p>
            <a:r>
              <a:rPr lang="hu-HU" dirty="0" smtClean="0"/>
              <a:t>-Anyák napja.</a:t>
            </a:r>
          </a:p>
          <a:p>
            <a:r>
              <a:rPr lang="hu-HU" dirty="0" smtClean="0"/>
              <a:t>-Gyermeknap.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563888" y="188640"/>
            <a:ext cx="54726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/>
              <a:t>TAVASZ</a:t>
            </a:r>
            <a:endParaRPr lang="hu-HU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4957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5040"/>
    </mc:Choice>
    <mc:Fallback>
      <p:transition spd="slow" advTm="9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70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 xmlns="">
        <p14:playEvt time="23951" objId="4"/>
        <p14:stopEvt time="95040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896" y="221027"/>
            <a:ext cx="1012744" cy="1313762"/>
          </a:xfrm>
          <a:prstGeom prst="rect">
            <a:avLst/>
          </a:prstGeom>
        </p:spPr>
      </p:pic>
      <p:pic>
        <p:nvPicPr>
          <p:cNvPr id="4" name="Kép 3" descr="kép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534789"/>
            <a:ext cx="3600400" cy="48061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dirty="0" smtClean="0"/>
              <a:t>Ültess Fát!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31340"/>
            <a:ext cx="7239000" cy="4682920"/>
          </a:xfrm>
        </p:spPr>
        <p:txBody>
          <a:bodyPr/>
          <a:lstStyle/>
          <a:p>
            <a:r>
              <a:rPr lang="hu-HU" dirty="0" smtClean="0"/>
              <a:t>Ültess fát! </a:t>
            </a:r>
            <a:br>
              <a:rPr lang="hu-HU" dirty="0" smtClean="0"/>
            </a:br>
            <a:r>
              <a:rPr lang="hu-HU" dirty="0" smtClean="0"/>
              <a:t>Hogyha mást nem, </a:t>
            </a:r>
            <a:br>
              <a:rPr lang="hu-HU" dirty="0" smtClean="0"/>
            </a:br>
            <a:r>
              <a:rPr lang="hu-HU" dirty="0" smtClean="0"/>
              <a:t>lombot </a:t>
            </a:r>
            <a:r>
              <a:rPr lang="hu-HU" dirty="0" err="1" smtClean="0"/>
              <a:t>ád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Árnyékában megpihenhetsz,</a:t>
            </a:r>
            <a:br>
              <a:rPr lang="hu-HU" dirty="0" smtClean="0"/>
            </a:br>
            <a:r>
              <a:rPr lang="hu-HU" dirty="0" smtClean="0"/>
              <a:t>gondot ő visel reád.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Jó tavasszal nyit virágot, </a:t>
            </a:r>
            <a:br>
              <a:rPr lang="hu-HU" dirty="0" smtClean="0"/>
            </a:br>
            <a:r>
              <a:rPr lang="hu-HU" dirty="0" smtClean="0"/>
              <a:t>messze érzed illatát.</a:t>
            </a:r>
            <a:br>
              <a:rPr lang="hu-HU" dirty="0" smtClean="0"/>
            </a:br>
            <a:r>
              <a:rPr lang="hu-HU" dirty="0" smtClean="0"/>
              <a:t>Kis madárka száll reája, </a:t>
            </a:r>
            <a:br>
              <a:rPr lang="hu-HU" dirty="0" smtClean="0"/>
            </a:br>
            <a:r>
              <a:rPr lang="hu-HU" dirty="0" smtClean="0"/>
              <a:t>ingyen hallgatod szavát.</a:t>
            </a:r>
            <a:br>
              <a:rPr lang="hu-HU" dirty="0" smtClean="0"/>
            </a:br>
            <a:r>
              <a:rPr lang="hu-HU" dirty="0" smtClean="0"/>
              <a:t>Ültess fát! 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599"/>
    </mc:Choice>
    <mc:Fallback>
      <p:transition spd="slow" advTm="4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 xmlns="">
        <p14:playEvt time="10367" objId="6"/>
        <p14:stopEvt time="42979" objId="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4509120"/>
            <a:ext cx="648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Készítette: Pál Gáborné</a:t>
            </a:r>
          </a:p>
          <a:p>
            <a:pPr algn="ctr"/>
            <a:r>
              <a:rPr lang="hu-HU" sz="2000" b="1" dirty="0" err="1" smtClean="0">
                <a:solidFill>
                  <a:srgbClr val="0070C0"/>
                </a:solidFill>
                <a:latin typeface="Magyar Script" panose="030B04020602050B0404" pitchFamily="66" charset="0"/>
              </a:rPr>
              <a:t>Balsaráti</a:t>
            </a:r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 Vitus János Általános Iskola 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Dombegyház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2022. március 23.</a:t>
            </a:r>
            <a:endParaRPr lang="hu-HU" sz="2000" b="1" dirty="0">
              <a:solidFill>
                <a:srgbClr val="0070C0"/>
              </a:solidFill>
              <a:latin typeface="Magyar Script" panose="030B040206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628800"/>
            <a:ext cx="756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Felhasznált források:</a:t>
            </a:r>
          </a:p>
          <a:p>
            <a:r>
              <a:rPr lang="hu-HU" sz="1200" dirty="0"/>
              <a:t>OH: </a:t>
            </a:r>
            <a:r>
              <a:rPr lang="hu-HU" sz="1200" dirty="0" smtClean="0"/>
              <a:t>Hétszínvarázs olvasókönyv 2.</a:t>
            </a:r>
          </a:p>
          <a:p>
            <a:r>
              <a:rPr lang="hu-HU" sz="1200" dirty="0"/>
              <a:t>https://www.youtube.com/watch?v=N1uSFlHWIF4</a:t>
            </a:r>
          </a:p>
          <a:p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afoldgomb.hu/magazin/a-foldgomb-2018-marcius/rakoncatlan-kora-tavasz</a:t>
            </a:r>
            <a:endParaRPr lang="hu-HU" sz="1200" dirty="0" smtClean="0"/>
          </a:p>
          <a:p>
            <a:r>
              <a:rPr lang="hu-HU" sz="1200" dirty="0">
                <a:hlinkClick r:id="rId4"/>
              </a:rPr>
              <a:t>https://</a:t>
            </a:r>
            <a:r>
              <a:rPr lang="hu-HU" sz="1200" dirty="0" smtClean="0">
                <a:hlinkClick r:id="rId4"/>
              </a:rPr>
              <a:t>albertfalvaiovi.ujbuda.hu/hirek/2-tema-tavasz-2020-marcius-30-2020-aprilis-03</a:t>
            </a:r>
            <a:endParaRPr lang="hu-HU" sz="1200" dirty="0" smtClean="0"/>
          </a:p>
          <a:p>
            <a:r>
              <a:rPr lang="hu-HU" sz="1200" dirty="0">
                <a:hlinkClick r:id="rId5"/>
              </a:rPr>
              <a:t>https://</a:t>
            </a:r>
            <a:r>
              <a:rPr lang="hu-HU" sz="1200" dirty="0" smtClean="0">
                <a:hlinkClick r:id="rId5"/>
              </a:rPr>
              <a:t>www.ujno.sk/itt-tavasz</a:t>
            </a:r>
            <a:endParaRPr lang="hu-HU" sz="1200" dirty="0" smtClean="0"/>
          </a:p>
          <a:p>
            <a:r>
              <a:rPr lang="hu-HU" sz="1200" dirty="0">
                <a:hlinkClick r:id="rId6"/>
              </a:rPr>
              <a:t>https://</a:t>
            </a:r>
            <a:r>
              <a:rPr lang="hu-HU" sz="1200" dirty="0" smtClean="0">
                <a:hlinkClick r:id="rId6"/>
              </a:rPr>
              <a:t>kertesz.blog.hu/2016/03/01/hogyan_harcoljunk_a_vakond_ellen</a:t>
            </a:r>
            <a:endParaRPr lang="hu-HU" sz="1200" dirty="0" smtClean="0"/>
          </a:p>
          <a:p>
            <a:r>
              <a:rPr lang="hu-HU" sz="1200" dirty="0">
                <a:hlinkClick r:id="rId7"/>
              </a:rPr>
              <a:t>https://napidoktor.hu/otthon/palantak-tuzdelese-es-kiultetese</a:t>
            </a:r>
            <a:r>
              <a:rPr lang="hu-HU" sz="1200" dirty="0" smtClean="0">
                <a:hlinkClick r:id="rId7"/>
              </a:rPr>
              <a:t>/</a:t>
            </a:r>
            <a:endParaRPr lang="hu-HU" sz="12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811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79"/>
    </mc:Choice>
    <mc:Fallback>
      <p:transition spd="slow" advTm="6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ké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63214"/>
            <a:ext cx="7632848" cy="5602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16824" cy="53659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80"/>
    </mc:Choice>
    <mc:Fallback>
      <p:transition spd="slow" advTm="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40961" cy="57416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96"/>
    </mc:Choice>
    <mc:Fallback>
      <p:transition spd="slow" advTm="7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377980" cy="533785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04"/>
    </mc:Choice>
    <mc:Fallback>
      <p:transition spd="slow" advTm="5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457346" cy="590465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27"/>
    </mc:Choice>
    <mc:Fallback>
      <p:transition spd="slow" advTm="7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416"/>
    </mc:Choice>
    <mc:Fallback>
      <p:transition spd="slow" advTm="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6984776" cy="5400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23"/>
    </mc:Choice>
    <mc:Fallback>
      <p:transition spd="slow" advTm="5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7671318" cy="62646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44"/>
    </mc:Choice>
    <mc:Fallback>
      <p:transition spd="slow" advTm="6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2|1.1|0.9|1|1|1|1.1|1|1|1.1|1.1|1|1|1|1.1|1|0.9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3.1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452</TotalTime>
  <Words>173</Words>
  <Application>Microsoft Office PowerPoint</Application>
  <PresentationFormat>Diavetítés a képernyőre (4:3 oldalarány)</PresentationFormat>
  <Paragraphs>36</Paragraphs>
  <Slides>15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Fényűző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Ültess Fát!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Polle.cc</dc:creator>
  <cp:lastModifiedBy>user</cp:lastModifiedBy>
  <cp:revision>14</cp:revision>
  <dcterms:created xsi:type="dcterms:W3CDTF">2015-03-23T17:37:36Z</dcterms:created>
  <dcterms:modified xsi:type="dcterms:W3CDTF">2022-08-23T00:08:52Z</dcterms:modified>
</cp:coreProperties>
</file>