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144C1-2CE9-4A92-8E47-C33DA1DC1A55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3784E-F04D-463D-A59A-15C910BE2A93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3784E-F04D-463D-A59A-15C910BE2A93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D329-B789-485E-B4F5-07A3E0A6FAAC}" type="datetimeFigureOut">
              <a:rPr lang="hu-HU" smtClean="0"/>
              <a:t>2022.01.15.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85202-86D0-4F30-8139-84705D0B35A3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80728"/>
            <a:ext cx="8494912" cy="477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Diavetítés a képernyőre (4:3 oldalarány)</PresentationFormat>
  <Paragraphs>1</Paragraphs>
  <Slides>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user</cp:lastModifiedBy>
  <cp:revision>1</cp:revision>
  <dcterms:created xsi:type="dcterms:W3CDTF">2022-01-15T21:10:47Z</dcterms:created>
  <dcterms:modified xsi:type="dcterms:W3CDTF">2022-01-15T21:11:46Z</dcterms:modified>
</cp:coreProperties>
</file>