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6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             ősz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0210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834" y="357447"/>
            <a:ext cx="8711738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89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1" y="199505"/>
            <a:ext cx="4195590" cy="314264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532015"/>
            <a:ext cx="4078251" cy="29240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66" y="3817095"/>
            <a:ext cx="2628900" cy="17430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073" y="3817095"/>
            <a:ext cx="2466975" cy="18478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8844" y="3912344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10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59" y="2999597"/>
            <a:ext cx="3182985" cy="23841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512" y="3429000"/>
            <a:ext cx="4020328" cy="214069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453" y="-167439"/>
            <a:ext cx="3564294" cy="34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76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33" y="2616070"/>
            <a:ext cx="3689382" cy="304710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5" y="187486"/>
            <a:ext cx="3840554" cy="255571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621" y="187486"/>
            <a:ext cx="3908735" cy="23533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827" y="2927163"/>
            <a:ext cx="3652712" cy="27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160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50" y="676321"/>
            <a:ext cx="3157537" cy="210119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50" y="256396"/>
            <a:ext cx="3448341" cy="25829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59" y="3156565"/>
            <a:ext cx="4251846" cy="282941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281" y="383332"/>
            <a:ext cx="3055501" cy="203329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301" y="2680704"/>
            <a:ext cx="2192421" cy="29269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8956" y="3228974"/>
            <a:ext cx="3122882" cy="21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79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0" y="644102"/>
            <a:ext cx="6201262" cy="438965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670" y="921634"/>
            <a:ext cx="3606379" cy="38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327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34</TotalTime>
  <Words>2</Words>
  <Application>Microsoft Office PowerPoint</Application>
  <PresentationFormat>Egyéni</PresentationFormat>
  <Paragraphs>1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Gallery</vt:lpstr>
      <vt:lpstr>             ősz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ősz</dc:title>
  <dc:creator>Kassa Tanár</dc:creator>
  <cp:lastModifiedBy>user</cp:lastModifiedBy>
  <cp:revision>5</cp:revision>
  <dcterms:created xsi:type="dcterms:W3CDTF">2019-10-15T13:07:08Z</dcterms:created>
  <dcterms:modified xsi:type="dcterms:W3CDTF">2020-08-30T00:54:08Z</dcterms:modified>
</cp:coreProperties>
</file>