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61" r:id="rId6"/>
    <p:sldId id="259" r:id="rId7"/>
    <p:sldId id="260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06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3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23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1163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48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45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651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90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40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631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71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D904-3946-4BAD-A720-CE2895D5DB83}" type="datetimeFigureOut">
              <a:rPr lang="hu-HU" smtClean="0"/>
              <a:pPr/>
              <a:t>2020.04.23.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031A-BD11-43D3-9888-653C5197A16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80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5594" y="1037230"/>
            <a:ext cx="90211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500" b="1" dirty="0" smtClean="0"/>
              <a:t>Szövegértés</a:t>
            </a:r>
          </a:p>
          <a:p>
            <a:pPr algn="ctr"/>
            <a:r>
              <a:rPr lang="hu-HU" sz="11500" b="1" dirty="0" smtClean="0"/>
              <a:t>2.o.</a:t>
            </a:r>
          </a:p>
          <a:p>
            <a:pPr algn="ctr"/>
            <a:r>
              <a:rPr lang="hu-HU" sz="4400" b="1" dirty="0" smtClean="0"/>
              <a:t>Készítette: Prónai Mónika</a:t>
            </a:r>
            <a:endParaRPr lang="hu-HU" sz="4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5659" y="259308"/>
            <a:ext cx="1155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/>
              <a:t>Forrás: Ratkóczy Gáborné, Szelczi Ivett, Urbán Mónika: Szövegértés gyakorló 1.o. Mozaik Kiadó-Szeged 2018.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6371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00" y="385836"/>
            <a:ext cx="4572000" cy="6096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22514" y="914400"/>
            <a:ext cx="5834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C00000"/>
                </a:solidFill>
              </a:rPr>
              <a:t>Remélem jól dolgoztál! </a:t>
            </a:r>
            <a:endParaRPr lang="hu-HU" sz="5400" b="1" dirty="0">
              <a:solidFill>
                <a:srgbClr val="C00000"/>
              </a:solidFill>
            </a:endParaRPr>
          </a:p>
          <a:p>
            <a:pPr algn="ctr"/>
            <a:r>
              <a:rPr lang="hu-HU" sz="5400" b="1" dirty="0" smtClean="0">
                <a:solidFill>
                  <a:srgbClr val="C00000"/>
                </a:solidFill>
              </a:rPr>
              <a:t>Most szusszanj egyet, aztán folytasd tovább! Én is ezt teszem.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2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6400" y="0"/>
            <a:ext cx="1149531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4000" b="1">
                <a:solidFill>
                  <a:srgbClr val="C00000"/>
                </a:solidFill>
              </a:rPr>
              <a:t>B</a:t>
            </a:r>
            <a:r>
              <a:rPr lang="hu-HU" sz="4000" b="1" smtClean="0">
                <a:solidFill>
                  <a:srgbClr val="C00000"/>
                </a:solidFill>
              </a:rPr>
              <a:t>aleset</a:t>
            </a:r>
            <a:r>
              <a:rPr lang="hu-HU" sz="1400" b="0" dirty="0" smtClean="0">
                <a:solidFill>
                  <a:srgbClr val="C00000"/>
                </a:solidFill>
                <a:effectLst/>
              </a:rPr>
              <a:t/>
            </a:r>
            <a:br>
              <a:rPr lang="hu-HU" sz="1400" b="0" dirty="0" smtClean="0">
                <a:solidFill>
                  <a:srgbClr val="C00000"/>
                </a:solidFill>
                <a:effectLst/>
              </a:rPr>
            </a:br>
            <a:r>
              <a:rPr lang="hu-HU" sz="2800" b="1" dirty="0">
                <a:solidFill>
                  <a:srgbClr val="C00000"/>
                </a:solidFill>
              </a:rPr>
              <a:t>Pénteken a testnevelésóra ugyanúgy kezdődött, mint </a:t>
            </a:r>
            <a:r>
              <a:rPr lang="hu-HU" sz="2800" b="1" dirty="0" smtClean="0">
                <a:solidFill>
                  <a:srgbClr val="C00000"/>
                </a:solidFill>
              </a:rPr>
              <a:t>máskor. A </a:t>
            </a:r>
            <a:r>
              <a:rPr lang="hu-HU" sz="2800" b="1" dirty="0">
                <a:solidFill>
                  <a:srgbClr val="C00000"/>
                </a:solidFill>
              </a:rPr>
              <a:t>sorakozó és a bemelegítés után rövid játék következett, amelyet mindenki izgatottan várt. Erika néni ismertette a fogócska szabályait, majd kijelölte a fogót. Elkezdődött a </a:t>
            </a:r>
            <a:r>
              <a:rPr lang="hu-HU" sz="2800" b="1" dirty="0" smtClean="0">
                <a:solidFill>
                  <a:srgbClr val="C00000"/>
                </a:solidFill>
              </a:rPr>
              <a:t>játék. Egyszer </a:t>
            </a:r>
            <a:r>
              <a:rPr lang="hu-HU" sz="2800" b="1" dirty="0">
                <a:solidFill>
                  <a:srgbClr val="C00000"/>
                </a:solidFill>
              </a:rPr>
              <a:t>csak sírásra lettünk figyelmesek. Az egész osztály Zsoltihoz szaladt. Elesett és megütötte a térdét, ami sebes </a:t>
            </a:r>
            <a:r>
              <a:rPr lang="hu-HU" sz="2800" b="1" dirty="0" smtClean="0">
                <a:solidFill>
                  <a:srgbClr val="C00000"/>
                </a:solidFill>
              </a:rPr>
              <a:t>lett. Amíg </a:t>
            </a:r>
            <a:r>
              <a:rPr lang="hu-HU" sz="2800" b="1" dirty="0">
                <a:solidFill>
                  <a:srgbClr val="C00000"/>
                </a:solidFill>
              </a:rPr>
              <a:t>mi Zsoltit vigasztaltuk, Erika néni kötszerért futott. Megtisztította a seb környékét. Utána bekötözte a </a:t>
            </a:r>
            <a:r>
              <a:rPr lang="hu-HU" sz="2800" b="1" dirty="0" smtClean="0">
                <a:solidFill>
                  <a:srgbClr val="C00000"/>
                </a:solidFill>
              </a:rPr>
              <a:t>sebet.</a:t>
            </a:r>
            <a:r>
              <a:rPr lang="hu-HU" sz="2800" b="1" dirty="0">
                <a:solidFill>
                  <a:srgbClr val="C00000"/>
                </a:solidFill>
              </a:rPr>
              <a:t> </a:t>
            </a:r>
            <a:r>
              <a:rPr lang="hu-HU" sz="2800" b="1" dirty="0" smtClean="0">
                <a:solidFill>
                  <a:srgbClr val="C00000"/>
                </a:solidFill>
              </a:rPr>
              <a:t>Zsolti </a:t>
            </a:r>
            <a:r>
              <a:rPr lang="hu-HU" sz="2800" b="1" dirty="0">
                <a:solidFill>
                  <a:srgbClr val="C00000"/>
                </a:solidFill>
              </a:rPr>
              <a:t>a padon várta meg az óra végét. Szomorú volt, hogy lemaradt a játékról. Szerencsére nem történt nagyobb baj</a:t>
            </a:r>
            <a:r>
              <a:rPr lang="hu-HU" sz="2800" b="1" dirty="0" smtClean="0">
                <a:solidFill>
                  <a:srgbClr val="C00000"/>
                </a:solidFill>
              </a:rPr>
              <a:t>.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2513" y="377371"/>
            <a:ext cx="513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Olvasás füzetbe, új oldalra: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456" y="1248909"/>
            <a:ext cx="7039430" cy="52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3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455" y="1061112"/>
            <a:ext cx="11088524" cy="22552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40907"/>
            <a:ext cx="12192000" cy="20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5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89" y="2023707"/>
            <a:ext cx="11430639" cy="39676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8789"/>
            <a:ext cx="12078269" cy="13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6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77672" y="450376"/>
            <a:ext cx="11273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3. Másold le az igaz állításokat a füzetbe!</a:t>
            </a:r>
            <a:endParaRPr lang="hu-HU" sz="4400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807" y="1653079"/>
            <a:ext cx="10158778" cy="44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6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541" y="1599596"/>
            <a:ext cx="10783539" cy="525840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7422" y="368490"/>
            <a:ext cx="117097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4. A szöveg alapján számozással állítsd időrendbe a képeket! Írd le a számokat a füzetedbe!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59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291" y="2067833"/>
            <a:ext cx="11349318" cy="47901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2137" y="245660"/>
            <a:ext cx="1145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5. Írd le a füzetedbe a szereplőkhöz tartozó cselekvéseket!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2137" y="891991"/>
            <a:ext cx="410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gyerekek:</a:t>
            </a:r>
          </a:p>
          <a:p>
            <a:r>
              <a:rPr lang="hu-HU" sz="2000" b="1" dirty="0" smtClean="0"/>
              <a:t>Zsolti:</a:t>
            </a:r>
          </a:p>
          <a:p>
            <a:r>
              <a:rPr lang="hu-HU" sz="2000" b="1" dirty="0" smtClean="0"/>
              <a:t>Erika néni: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534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114" y="715404"/>
            <a:ext cx="10227980" cy="60192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0914" y="130629"/>
            <a:ext cx="422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Javítsd a hibáidat!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320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100</Words>
  <Application>Microsoft Office PowerPoint</Application>
  <PresentationFormat>Egyéni</PresentationFormat>
  <Paragraphs>15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Prónai Mónika</dc:creator>
  <cp:lastModifiedBy>user</cp:lastModifiedBy>
  <cp:revision>10</cp:revision>
  <dcterms:created xsi:type="dcterms:W3CDTF">2020-04-23T04:10:42Z</dcterms:created>
  <dcterms:modified xsi:type="dcterms:W3CDTF">2020-04-23T07:13:40Z</dcterms:modified>
</cp:coreProperties>
</file>