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5" r:id="rId3"/>
    <p:sldId id="267" r:id="rId4"/>
    <p:sldId id="268" r:id="rId5"/>
    <p:sldId id="269" r:id="rId6"/>
    <p:sldId id="270" r:id="rId7"/>
    <p:sldId id="271" r:id="rId8"/>
    <p:sldId id="272" r:id="rId9"/>
    <p:sldId id="273" r:id="rId10"/>
  </p:sldIdLst>
  <p:sldSz cx="12192000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C0B5299-85BC-47D5-8EA5-5D37CC71BE13}" type="datetime1">
              <a:rPr lang="hu-HU" smtClean="0"/>
              <a:pPr rtl="0"/>
              <a:t>2021.05.13.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hu-HU" smtClean="0"/>
              <a:pPr rtl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3DECF25-997E-4E4D-82A9-D7A4B041807A}" type="datetime1">
              <a:rPr lang="hu-HU" noProof="0" smtClean="0"/>
              <a:pPr rtl="0"/>
              <a:t>2021.05.13.</a:t>
            </a:fld>
            <a:endParaRPr lang="hu-HU" noProof="0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xmlns="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hu-HU" smtClean="0"/>
              <a:pPr rtl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97465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hu-HU" noProof="0" smtClean="0"/>
              <a:pPr rtl="0"/>
              <a:t>2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xmlns="" val="1776896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hu-HU" noProof="0" smtClean="0"/>
              <a:pPr rtl="0"/>
              <a:t>3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xmlns="" val="3855944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hu-HU" noProof="0" smtClean="0"/>
              <a:pPr rtl="0"/>
              <a:t>4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xmlns="" val="182498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hu-HU" noProof="0" smtClean="0"/>
              <a:pPr rtl="0"/>
              <a:t>5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xmlns="" val="678264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hu-HU" noProof="0" smtClean="0"/>
              <a:pPr rtl="0"/>
              <a:t>6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xmlns="" val="1081866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hu-HU" noProof="0" smtClean="0"/>
              <a:pPr rtl="0"/>
              <a:t>7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xmlns="" val="3043461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hu-HU" noProof="0" smtClean="0"/>
              <a:pPr rtl="0"/>
              <a:t>8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xmlns="" val="1297999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hu-HU" noProof="0" smtClean="0"/>
              <a:pPr rtl="0"/>
              <a:t>9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xmlns="" val="4207141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 bwMode="inv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10" name="Téglalap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 noProof="0" smtClean="0"/>
              <a:t>Kattintson ide az alcím mintájának szerkesztéséhez</a:t>
            </a:r>
            <a:endParaRPr lang="hu-HU" noProof="0" dirty="0"/>
          </a:p>
        </p:txBody>
      </p:sp>
      <p:sp>
        <p:nvSpPr>
          <p:cNvPr id="11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7E58261B-BF7D-4117-9548-DB70B1958654}" type="datetime1">
              <a:rPr lang="hu-HU" noProof="0" smtClean="0"/>
              <a:pPr rtl="0"/>
              <a:t>2021.05.13.</a:t>
            </a:fld>
            <a:endParaRPr lang="hu-HU" noProof="0" dirty="0"/>
          </a:p>
        </p:txBody>
      </p:sp>
      <p:sp>
        <p:nvSpPr>
          <p:cNvPr id="12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13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xmlns="" val="3047549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70AF0E-7C5D-4CC2-A8B2-5B1C2B6E7038}" type="datetime1">
              <a:rPr lang="hu-HU" noProof="0" smtClean="0"/>
              <a:pPr rtl="0"/>
              <a:t>2021.05.13.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xmlns="" val="2664405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54C1B607-A84B-4E72-87D8-F38E53E0EB7E}" type="datetime1">
              <a:rPr lang="hu-HU" noProof="0" smtClean="0"/>
              <a:pPr rtl="0"/>
              <a:t>2021.05.13.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xmlns="" val="3029411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3D28EB-001B-409A-AB1D-DC61B3D6A52A}" type="datetime1">
              <a:rPr lang="hu-HU" noProof="0" smtClean="0"/>
              <a:pPr rtl="0"/>
              <a:t>2021.05.13.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xmlns="" val="541333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 bwMode="inv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9" name="Téglalap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A9892A0D-3E82-4A38-86C3-FCFA8ED25DE3}" type="datetime1">
              <a:rPr lang="hu-HU" noProof="0" smtClean="0"/>
              <a:pPr rtl="0"/>
              <a:t>2021.05.13.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xmlns="" val="4282452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6D826AB-AAA8-4D09-90D3-F35CC13CD564}" type="datetime1">
              <a:rPr lang="hu-HU" smtClean="0"/>
              <a:pPr/>
              <a:t>2021.05.13.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xmlns="" val="3201040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5E6D8D-A421-4C20-9C9F-947B30327D63}" type="datetime1">
              <a:rPr lang="hu-HU" noProof="0" smtClean="0"/>
              <a:pPr rtl="0"/>
              <a:t>2021.05.13.</a:t>
            </a:fld>
            <a:endParaRPr lang="hu-HU" noProof="0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xmlns="" val="4261286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EECCDFD-BBE4-4271-8909-879030CB26AF}" type="datetime1">
              <a:rPr lang="hu-HU" smtClean="0"/>
              <a:pPr/>
              <a:t>2021.05.13.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xmlns="" val="2641611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7214AB-9FD3-45ED-9D4B-E92465836590}" type="datetime1">
              <a:rPr lang="hu-HU" noProof="0" smtClean="0"/>
              <a:pPr rtl="0"/>
              <a:t>2021.05.13.</a:t>
            </a:fld>
            <a:endParaRPr lang="hu-HU" noProof="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xmlns="" val="183029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4" name="Szöveg helye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3" name="Tartalom helye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593786-0EA3-400E-B549-DFA957CB7330}" type="datetime1">
              <a:rPr lang="hu-HU" noProof="0" smtClean="0"/>
              <a:pPr rtl="0"/>
              <a:t>2021.05.13.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xmlns="" val="3114742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3" name="Kép helyőrzője 2" descr="Üres helyőrző kép hozzáadásához. Kattintson a helyőrzőre, és jelölje ki a hozzáadni kívánt képet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E9C109-4522-4784-8F9E-3C812796A0AD}" type="datetime1">
              <a:rPr lang="hu-HU" noProof="0" smtClean="0"/>
              <a:pPr rtl="0"/>
              <a:t>2021.05.13.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xmlns="" val="4161366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hu-HU" noProof="0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  <a:p>
            <a:pPr lvl="5" rtl="0"/>
            <a:r>
              <a:rPr lang="hu-HU" noProof="0" dirty="0"/>
              <a:t>Hatodik</a:t>
            </a:r>
          </a:p>
          <a:p>
            <a:pPr lvl="6" rtl="0"/>
            <a:r>
              <a:rPr lang="hu-HU" noProof="0" dirty="0"/>
              <a:t>Hetedik</a:t>
            </a:r>
          </a:p>
          <a:p>
            <a:pPr lvl="7" rtl="0"/>
            <a:r>
              <a:rPr lang="hu-HU" noProof="0" dirty="0"/>
              <a:t>Nyolcadik</a:t>
            </a:r>
          </a:p>
          <a:p>
            <a:pPr lvl="8" rtl="0"/>
            <a:r>
              <a:rPr lang="hu-HU" noProof="0" dirty="0"/>
              <a:t>Kilencedik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0171B441-DCB9-493A-BEB3-7504E97EE392}" type="datetime1">
              <a:rPr lang="hu-HU" smtClean="0"/>
              <a:pPr/>
              <a:t>2021.05.13.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xmlns="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092072" y="1066388"/>
            <a:ext cx="8500062" cy="2387600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hu-HU" sz="8000" dirty="0" smtClean="0">
                <a:solidFill>
                  <a:schemeClr val="accent1">
                    <a:lumMod val="50000"/>
                  </a:schemeClr>
                </a:solidFill>
                <a:latin typeface="Magyar Script" panose="030B04020602050B0404" pitchFamily="66" charset="0"/>
              </a:rPr>
              <a:t>Nyelvtan óra</a:t>
            </a:r>
            <a:br>
              <a:rPr lang="hu-HU" sz="8000" dirty="0" smtClean="0">
                <a:solidFill>
                  <a:schemeClr val="accent1">
                    <a:lumMod val="50000"/>
                  </a:schemeClr>
                </a:solidFill>
                <a:latin typeface="Magyar Script" panose="030B04020602050B0404" pitchFamily="66" charset="0"/>
              </a:rPr>
            </a:br>
            <a:r>
              <a:rPr lang="hu-HU" sz="6700" dirty="0" smtClean="0">
                <a:solidFill>
                  <a:schemeClr val="accent1">
                    <a:lumMod val="50000"/>
                  </a:schemeClr>
                </a:solidFill>
                <a:latin typeface="Magyar Script" panose="030B04020602050B0404" pitchFamily="66" charset="0"/>
              </a:rPr>
              <a:t>Készítette: </a:t>
            </a:r>
            <a:r>
              <a:rPr lang="hu-HU" sz="6700" dirty="0" err="1" smtClean="0">
                <a:solidFill>
                  <a:schemeClr val="accent1">
                    <a:lumMod val="50000"/>
                  </a:schemeClr>
                </a:solidFill>
                <a:latin typeface="Magyar Script" panose="030B04020602050B0404" pitchFamily="66" charset="0"/>
              </a:rPr>
              <a:t>Hegyesi</a:t>
            </a:r>
            <a:r>
              <a:rPr lang="hu-HU" sz="6700" dirty="0" smtClean="0">
                <a:solidFill>
                  <a:schemeClr val="accent1">
                    <a:lumMod val="50000"/>
                  </a:schemeClr>
                </a:solidFill>
                <a:latin typeface="Magyar Script" panose="030B04020602050B0404" pitchFamily="66" charset="0"/>
              </a:rPr>
              <a:t> Katalin</a:t>
            </a:r>
            <a:endParaRPr lang="hu-HU" sz="6700" dirty="0">
              <a:solidFill>
                <a:schemeClr val="accent1">
                  <a:lumMod val="50000"/>
                </a:schemeClr>
              </a:solidFill>
              <a:latin typeface="Magyar Script" panose="030B04020602050B0404" pitchFamily="66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>
            <a:noAutofit/>
          </a:bodyPr>
          <a:lstStyle/>
          <a:p>
            <a:pPr algn="ctr" rtl="0"/>
            <a:r>
              <a:rPr lang="hu-HU" sz="5400" dirty="0" smtClean="0">
                <a:latin typeface="Magyar Script" panose="030B04020602050B0404" pitchFamily="66" charset="0"/>
              </a:rPr>
              <a:t>Toldalékok bevezető</a:t>
            </a:r>
            <a:endParaRPr lang="hu-HU" sz="5400" dirty="0">
              <a:latin typeface="Magyar Script" panose="030B040206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2698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/>
              <a:t>Diacím hozzáadása – 2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518791" cy="6991928"/>
          </a:xfrm>
          <a:prstGeom prst="rect">
            <a:avLst/>
          </a:prstGeom>
        </p:spPr>
      </p:pic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76959" y="2946057"/>
            <a:ext cx="10662459" cy="5902038"/>
          </a:xfrm>
        </p:spPr>
        <p:txBody>
          <a:bodyPr rtlCol="0">
            <a:normAutofit/>
          </a:bodyPr>
          <a:lstStyle/>
          <a:p>
            <a:pPr algn="ctr" rtl="0"/>
            <a:r>
              <a:rPr lang="hu-H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yar Script" panose="030B04020602050B0404" pitchFamily="66" charset="0"/>
              </a:rPr>
              <a:t>97.óra</a:t>
            </a:r>
          </a:p>
          <a:p>
            <a:pPr algn="ctr" rtl="0"/>
            <a:r>
              <a:rPr lang="hu-HU" sz="44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yar Script" panose="030B04020602050B0404" pitchFamily="66" charset="0"/>
              </a:rPr>
              <a:t>Toldalékok</a:t>
            </a:r>
          </a:p>
          <a:p>
            <a:pPr rtl="0"/>
            <a:r>
              <a:rPr lang="hu-HU" sz="4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yar Script" panose="030B04020602050B0404" pitchFamily="66" charset="0"/>
              </a:rPr>
              <a:t>A játék jó dolog. Kedvenc játékom a baba. </a:t>
            </a:r>
            <a:r>
              <a:rPr lang="hu-HU" sz="44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yar Script" panose="030B04020602050B0404" pitchFamily="66" charset="0"/>
              </a:rPr>
              <a:t>Zsoltinak</a:t>
            </a:r>
            <a:r>
              <a:rPr lang="hu-HU" sz="4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yar Script" panose="030B04020602050B0404" pitchFamily="66" charset="0"/>
              </a:rPr>
              <a:t> az autók a kedvenc játékai. A játékokat mindig el kell pakolni. A játékból sosem elég. A játékba mindig belemerülök. Szeretek játékot kapni.</a:t>
            </a:r>
            <a:endParaRPr lang="hu-HU" sz="4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yar Script" panose="030B04020602050B0404" pitchFamily="66" charset="0"/>
            </a:endParaRPr>
          </a:p>
          <a:p>
            <a:pPr algn="ctr" rtl="0"/>
            <a:endParaRPr lang="hu-HU" sz="4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yar Script" panose="030B04020602050B0404" pitchFamily="66" charset="0"/>
            </a:endParaRPr>
          </a:p>
          <a:p>
            <a:pPr algn="ctr" rtl="0"/>
            <a:endParaRPr lang="hu-HU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yar Script" panose="030B04020602050B0404" pitchFamily="66" charset="0"/>
            </a:endParaRPr>
          </a:p>
          <a:p>
            <a:pPr algn="ctr" rtl="0"/>
            <a:endParaRPr lang="hu-HU" sz="4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yar Script" panose="030B04020602050B0404" pitchFamily="66" charset="0"/>
            </a:endParaRPr>
          </a:p>
          <a:p>
            <a:pPr algn="ctr" rtl="0"/>
            <a:endParaRPr lang="hu-HU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yar Script" panose="030B04020602050B0404" pitchFamily="66" charset="0"/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1671782" y="1990093"/>
            <a:ext cx="1320800" cy="7481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</a:t>
            </a:r>
            <a:endParaRPr lang="hu-HU" dirty="0"/>
          </a:p>
        </p:txBody>
      </p:sp>
      <p:sp>
        <p:nvSpPr>
          <p:cNvPr id="9" name="Ellipszis 8"/>
          <p:cNvSpPr/>
          <p:nvPr/>
        </p:nvSpPr>
        <p:spPr>
          <a:xfrm>
            <a:off x="6908799" y="2013184"/>
            <a:ext cx="1995055" cy="7481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7504544" y="2747819"/>
            <a:ext cx="1995055" cy="7481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/>
          <p:cNvSpPr/>
          <p:nvPr/>
        </p:nvSpPr>
        <p:spPr>
          <a:xfrm>
            <a:off x="997527" y="3273948"/>
            <a:ext cx="2133600" cy="7481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zis 11"/>
          <p:cNvSpPr/>
          <p:nvPr/>
        </p:nvSpPr>
        <p:spPr>
          <a:xfrm>
            <a:off x="9204036" y="3293108"/>
            <a:ext cx="2133600" cy="7481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Ellipszis 12"/>
          <p:cNvSpPr/>
          <p:nvPr/>
        </p:nvSpPr>
        <p:spPr>
          <a:xfrm>
            <a:off x="3893127" y="4012514"/>
            <a:ext cx="2133600" cy="7481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Ellipszis 13"/>
          <p:cNvSpPr/>
          <p:nvPr/>
        </p:nvSpPr>
        <p:spPr>
          <a:xfrm>
            <a:off x="2586181" y="4594405"/>
            <a:ext cx="1851892" cy="7481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67554" y="4778954"/>
            <a:ext cx="1752600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88304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/>
              <a:t>Diacím hozzáadása – 2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518791" cy="6991928"/>
          </a:xfrm>
          <a:prstGeom prst="rect">
            <a:avLst/>
          </a:prstGeom>
        </p:spPr>
      </p:pic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68959" y="2565139"/>
            <a:ext cx="10662459" cy="5902038"/>
          </a:xfrm>
        </p:spPr>
        <p:txBody>
          <a:bodyPr rtlCol="0">
            <a:normAutofit/>
          </a:bodyPr>
          <a:lstStyle/>
          <a:p>
            <a:pPr rtl="0"/>
            <a:r>
              <a:rPr lang="hu-H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yar Script" panose="030B04020602050B0404" pitchFamily="66" charset="0"/>
              </a:rPr>
              <a:t>Tegyünk egy próbát!</a:t>
            </a:r>
          </a:p>
          <a:p>
            <a:pPr rtl="0"/>
            <a:r>
              <a:rPr lang="hu-HU" sz="4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yar Script" panose="030B04020602050B0404" pitchFamily="66" charset="0"/>
              </a:rPr>
              <a:t>A </a:t>
            </a:r>
            <a:r>
              <a:rPr lang="hu-H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yar Script" panose="030B04020602050B0404" pitchFamily="66" charset="0"/>
              </a:rPr>
              <a:t>játék</a:t>
            </a:r>
            <a:r>
              <a:rPr lang="hu-HU" sz="4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yar Script" panose="030B04020602050B0404" pitchFamily="66" charset="0"/>
              </a:rPr>
              <a:t> jó dolog. Kedvenc </a:t>
            </a:r>
            <a:r>
              <a:rPr lang="hu-H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yar Script" panose="030B04020602050B0404" pitchFamily="66" charset="0"/>
              </a:rPr>
              <a:t>játék</a:t>
            </a:r>
            <a:r>
              <a:rPr lang="hu-HU" sz="4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yar Script" panose="030B04020602050B0404" pitchFamily="66" charset="0"/>
              </a:rPr>
              <a:t> a baba. </a:t>
            </a:r>
            <a:r>
              <a:rPr lang="hu-HU" sz="44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yar Script" panose="030B04020602050B0404" pitchFamily="66" charset="0"/>
              </a:rPr>
              <a:t>Zsoltinak</a:t>
            </a:r>
            <a:r>
              <a:rPr lang="hu-HU" sz="4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yar Script" panose="030B04020602050B0404" pitchFamily="66" charset="0"/>
              </a:rPr>
              <a:t> az autók a kedvenc </a:t>
            </a:r>
            <a:r>
              <a:rPr lang="hu-H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yar Script" panose="030B04020602050B0404" pitchFamily="66" charset="0"/>
              </a:rPr>
              <a:t>játék</a:t>
            </a:r>
            <a:r>
              <a:rPr lang="hu-HU" sz="4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yar Script" panose="030B04020602050B0404" pitchFamily="66" charset="0"/>
              </a:rPr>
              <a:t>. A </a:t>
            </a:r>
            <a:r>
              <a:rPr lang="hu-H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yar Script" panose="030B04020602050B0404" pitchFamily="66" charset="0"/>
              </a:rPr>
              <a:t>játék</a:t>
            </a:r>
            <a:r>
              <a:rPr lang="hu-HU" sz="4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yar Script" panose="030B04020602050B0404" pitchFamily="66" charset="0"/>
              </a:rPr>
              <a:t> mindig el kell pakolni. A </a:t>
            </a:r>
            <a:r>
              <a:rPr lang="hu-H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yar Script" panose="030B04020602050B0404" pitchFamily="66" charset="0"/>
              </a:rPr>
              <a:t>játék</a:t>
            </a:r>
            <a:r>
              <a:rPr lang="hu-HU" sz="4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yar Script" panose="030B04020602050B0404" pitchFamily="66" charset="0"/>
              </a:rPr>
              <a:t> sosem elég. A </a:t>
            </a:r>
            <a:r>
              <a:rPr lang="hu-H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yar Script" panose="030B04020602050B0404" pitchFamily="66" charset="0"/>
              </a:rPr>
              <a:t>játék</a:t>
            </a:r>
            <a:r>
              <a:rPr lang="hu-HU" sz="4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yar Script" panose="030B04020602050B0404" pitchFamily="66" charset="0"/>
              </a:rPr>
              <a:t> mindig belemerülök. Szeretek </a:t>
            </a:r>
            <a:r>
              <a:rPr lang="hu-H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yar Script" panose="030B04020602050B0404" pitchFamily="66" charset="0"/>
              </a:rPr>
              <a:t>játék</a:t>
            </a:r>
            <a:r>
              <a:rPr lang="hu-HU" sz="4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yar Script" panose="030B04020602050B0404" pitchFamily="66" charset="0"/>
              </a:rPr>
              <a:t> kapni.</a:t>
            </a:r>
            <a:endParaRPr lang="hu-HU" sz="4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yar Script" panose="030B04020602050B0404" pitchFamily="66" charset="0"/>
            </a:endParaRPr>
          </a:p>
          <a:p>
            <a:pPr algn="ctr" rtl="0"/>
            <a:endParaRPr lang="hu-HU" sz="4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yar Script" panose="030B04020602050B0404" pitchFamily="66" charset="0"/>
            </a:endParaRPr>
          </a:p>
          <a:p>
            <a:pPr algn="ctr" rtl="0"/>
            <a:endParaRPr lang="hu-HU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yar Script" panose="030B04020602050B0404" pitchFamily="66" charset="0"/>
            </a:endParaRPr>
          </a:p>
          <a:p>
            <a:pPr algn="ctr" rtl="0"/>
            <a:endParaRPr lang="hu-HU" sz="4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yar Script" panose="030B04020602050B0404" pitchFamily="66" charset="0"/>
            </a:endParaRPr>
          </a:p>
          <a:p>
            <a:pPr algn="ctr" rtl="0"/>
            <a:endParaRPr lang="hu-HU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yar Script" panose="030B04020602050B0404" pitchFamily="66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61192" y="163835"/>
            <a:ext cx="1752600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Alcím 2"/>
          <p:cNvSpPr txBox="1">
            <a:spLocks/>
          </p:cNvSpPr>
          <p:nvPr/>
        </p:nvSpPr>
        <p:spPr>
          <a:xfrm>
            <a:off x="3688890" y="592910"/>
            <a:ext cx="8500062" cy="8653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5400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Értelmes-e így?</a:t>
            </a:r>
            <a:endParaRPr lang="hu-HU" sz="5400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1614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/>
              <a:t>Diacím hozzáadása – 2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518791" cy="6991928"/>
          </a:xfrm>
          <a:prstGeom prst="rect">
            <a:avLst/>
          </a:prstGeom>
        </p:spPr>
      </p:pic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76959" y="2946057"/>
            <a:ext cx="10662459" cy="5902038"/>
          </a:xfrm>
        </p:spPr>
        <p:txBody>
          <a:bodyPr rtlCol="0">
            <a:normAutofit/>
          </a:bodyPr>
          <a:lstStyle/>
          <a:p>
            <a:pPr algn="ctr" rtl="0"/>
            <a:r>
              <a:rPr lang="hu-H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yar Script" panose="030B04020602050B0404" pitchFamily="66" charset="0"/>
              </a:rPr>
              <a:t>Toldalékot kapcsolunk a </a:t>
            </a:r>
            <a:r>
              <a:rPr lang="hu-HU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yar Script" panose="030B04020602050B0404" pitchFamily="66" charset="0"/>
              </a:rPr>
              <a:t>szavkhoz</a:t>
            </a:r>
            <a:r>
              <a:rPr lang="hu-H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yar Script" panose="030B04020602050B0404" pitchFamily="66" charset="0"/>
              </a:rPr>
              <a:t>!</a:t>
            </a:r>
          </a:p>
          <a:p>
            <a:pPr rtl="0"/>
            <a:r>
              <a:rPr lang="hu-HU" sz="4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yar Script" panose="030B04020602050B0404" pitchFamily="66" charset="0"/>
              </a:rPr>
              <a:t>A </a:t>
            </a:r>
            <a:r>
              <a:rPr lang="hu-HU" sz="4400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yar Script" panose="030B04020602050B0404" pitchFamily="66" charset="0"/>
              </a:rPr>
              <a:t>játék</a:t>
            </a:r>
            <a:r>
              <a:rPr lang="hu-HU" sz="4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yar Script" panose="030B04020602050B0404" pitchFamily="66" charset="0"/>
              </a:rPr>
              <a:t> jó dolog. Kedvenc </a:t>
            </a:r>
            <a:r>
              <a:rPr lang="hu-H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yar Script" panose="030B04020602050B0404" pitchFamily="66" charset="0"/>
              </a:rPr>
              <a:t>játékom</a:t>
            </a:r>
            <a:r>
              <a:rPr lang="hu-HU" sz="4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yar Script" panose="030B04020602050B0404" pitchFamily="66" charset="0"/>
              </a:rPr>
              <a:t> a baba. </a:t>
            </a:r>
            <a:r>
              <a:rPr lang="hu-HU" sz="44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yar Script" panose="030B04020602050B0404" pitchFamily="66" charset="0"/>
              </a:rPr>
              <a:t>Zsoltinak</a:t>
            </a:r>
            <a:r>
              <a:rPr lang="hu-HU" sz="4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yar Script" panose="030B04020602050B0404" pitchFamily="66" charset="0"/>
              </a:rPr>
              <a:t> az autók a kedvenc </a:t>
            </a:r>
            <a:r>
              <a:rPr lang="hu-H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yar Script" panose="030B04020602050B0404" pitchFamily="66" charset="0"/>
              </a:rPr>
              <a:t>játékai</a:t>
            </a:r>
            <a:r>
              <a:rPr lang="hu-HU" sz="4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yar Script" panose="030B04020602050B0404" pitchFamily="66" charset="0"/>
              </a:rPr>
              <a:t>. A </a:t>
            </a:r>
            <a:r>
              <a:rPr lang="hu-H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yar Script" panose="030B04020602050B0404" pitchFamily="66" charset="0"/>
              </a:rPr>
              <a:t>játékokat</a:t>
            </a:r>
            <a:r>
              <a:rPr lang="hu-HU" sz="4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yar Script" panose="030B04020602050B0404" pitchFamily="66" charset="0"/>
              </a:rPr>
              <a:t> mindig el kell pakolni. A </a:t>
            </a:r>
            <a:r>
              <a:rPr lang="hu-H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yar Script" panose="030B04020602050B0404" pitchFamily="66" charset="0"/>
              </a:rPr>
              <a:t>játékból</a:t>
            </a:r>
            <a:r>
              <a:rPr lang="hu-HU" sz="4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yar Script" panose="030B04020602050B0404" pitchFamily="66" charset="0"/>
              </a:rPr>
              <a:t> sosem elég. A </a:t>
            </a:r>
            <a:r>
              <a:rPr lang="hu-H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yar Script" panose="030B04020602050B0404" pitchFamily="66" charset="0"/>
              </a:rPr>
              <a:t>játékba</a:t>
            </a:r>
            <a:r>
              <a:rPr lang="hu-HU" sz="4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yar Script" panose="030B04020602050B0404" pitchFamily="66" charset="0"/>
              </a:rPr>
              <a:t> mindig belemerülök. Szeretek </a:t>
            </a:r>
            <a:r>
              <a:rPr lang="hu-H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yar Script" panose="030B04020602050B0404" pitchFamily="66" charset="0"/>
              </a:rPr>
              <a:t>játékot </a:t>
            </a:r>
            <a:r>
              <a:rPr lang="hu-HU" sz="4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yar Script" panose="030B04020602050B0404" pitchFamily="66" charset="0"/>
              </a:rPr>
              <a:t>kapni.</a:t>
            </a:r>
            <a:endParaRPr lang="hu-HU" sz="4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yar Script" panose="030B04020602050B0404" pitchFamily="66" charset="0"/>
            </a:endParaRPr>
          </a:p>
          <a:p>
            <a:pPr algn="ctr" rtl="0"/>
            <a:endParaRPr lang="hu-HU" sz="4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yar Script" panose="030B04020602050B0404" pitchFamily="66" charset="0"/>
            </a:endParaRPr>
          </a:p>
          <a:p>
            <a:pPr algn="ctr" rtl="0"/>
            <a:endParaRPr lang="hu-HU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yar Script" panose="030B04020602050B0404" pitchFamily="66" charset="0"/>
            </a:endParaRPr>
          </a:p>
          <a:p>
            <a:pPr algn="ctr" rtl="0"/>
            <a:endParaRPr lang="hu-HU" sz="4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yar Script" panose="030B04020602050B0404" pitchFamily="66" charset="0"/>
            </a:endParaRPr>
          </a:p>
          <a:p>
            <a:pPr algn="ctr" rtl="0"/>
            <a:endParaRPr lang="hu-HU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yar Script" panose="030B04020602050B0404" pitchFamily="66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22841" y="466343"/>
            <a:ext cx="1649994" cy="16563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44653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/>
              <a:t>Diacím hozzáadása – 2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0322" y="138546"/>
            <a:ext cx="12518791" cy="6991928"/>
          </a:xfrm>
          <a:prstGeom prst="rect">
            <a:avLst/>
          </a:prstGeom>
        </p:spPr>
      </p:pic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76959" y="2946057"/>
            <a:ext cx="10662459" cy="5902038"/>
          </a:xfrm>
        </p:spPr>
        <p:txBody>
          <a:bodyPr rtlCol="0">
            <a:normAutofit/>
          </a:bodyPr>
          <a:lstStyle/>
          <a:p>
            <a:pPr algn="ctr" rtl="0"/>
            <a:endParaRPr lang="hu-HU" sz="4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yar Script" panose="030B04020602050B0404" pitchFamily="66" charset="0"/>
            </a:endParaRPr>
          </a:p>
          <a:p>
            <a:pPr algn="ctr" rtl="0"/>
            <a:endParaRPr lang="hu-HU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yar Script" panose="030B04020602050B0404" pitchFamily="66" charset="0"/>
            </a:endParaRPr>
          </a:p>
          <a:p>
            <a:pPr algn="ctr" rtl="0"/>
            <a:endParaRPr lang="hu-HU" sz="4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yar Script" panose="030B04020602050B0404" pitchFamily="66" charset="0"/>
            </a:endParaRPr>
          </a:p>
          <a:p>
            <a:pPr algn="ctr" rtl="0"/>
            <a:endParaRPr lang="hu-HU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yar Script" panose="030B04020602050B0404" pitchFamily="66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22841" y="466343"/>
            <a:ext cx="1649994" cy="16563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Alcím 2"/>
          <p:cNvSpPr txBox="1">
            <a:spLocks/>
          </p:cNvSpPr>
          <p:nvPr/>
        </p:nvSpPr>
        <p:spPr>
          <a:xfrm>
            <a:off x="3779759" y="861852"/>
            <a:ext cx="2628429" cy="86532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5400" dirty="0" smtClean="0">
                <a:solidFill>
                  <a:srgbClr val="FFFF00"/>
                </a:solidFill>
                <a:latin typeface="Magyar Script" panose="030B04020602050B0404" pitchFamily="66" charset="0"/>
              </a:rPr>
              <a:t>játék</a:t>
            </a:r>
            <a:endParaRPr lang="hu-HU" sz="5400" dirty="0">
              <a:solidFill>
                <a:srgbClr val="FFFF00"/>
              </a:solidFill>
              <a:latin typeface="Magyar Script" panose="030B04020602050B0404" pitchFamily="66" charset="0"/>
            </a:endParaRPr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9055809" y="2538778"/>
            <a:ext cx="2628429" cy="86532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5400" dirty="0" smtClean="0">
                <a:solidFill>
                  <a:schemeClr val="bg2"/>
                </a:solidFill>
                <a:latin typeface="Magyar Script" panose="030B04020602050B0404" pitchFamily="66" charset="0"/>
              </a:rPr>
              <a:t>játék</a:t>
            </a:r>
            <a:r>
              <a:rPr lang="hu-HU" sz="5400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ok</a:t>
            </a:r>
            <a:endParaRPr lang="hu-HU" sz="5400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sp>
        <p:nvSpPr>
          <p:cNvPr id="9" name="Alcím 2"/>
          <p:cNvSpPr txBox="1">
            <a:spLocks/>
          </p:cNvSpPr>
          <p:nvPr/>
        </p:nvSpPr>
        <p:spPr>
          <a:xfrm>
            <a:off x="5878739" y="2528681"/>
            <a:ext cx="2628429" cy="86532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5400" dirty="0" smtClean="0">
                <a:solidFill>
                  <a:schemeClr val="bg2"/>
                </a:solidFill>
                <a:latin typeface="Magyar Script" panose="030B04020602050B0404" pitchFamily="66" charset="0"/>
              </a:rPr>
              <a:t>játék</a:t>
            </a:r>
            <a:r>
              <a:rPr lang="hu-HU" sz="5400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ai</a:t>
            </a:r>
            <a:endParaRPr lang="hu-HU" sz="5400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sp>
        <p:nvSpPr>
          <p:cNvPr id="10" name="Alcím 2"/>
          <p:cNvSpPr txBox="1">
            <a:spLocks/>
          </p:cNvSpPr>
          <p:nvPr/>
        </p:nvSpPr>
        <p:spPr>
          <a:xfrm>
            <a:off x="2975989" y="2570915"/>
            <a:ext cx="2628429" cy="86532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5400" dirty="0" smtClean="0">
                <a:solidFill>
                  <a:schemeClr val="bg2"/>
                </a:solidFill>
                <a:latin typeface="Magyar Script" panose="030B04020602050B0404" pitchFamily="66" charset="0"/>
              </a:rPr>
              <a:t>játék</a:t>
            </a:r>
            <a:r>
              <a:rPr lang="hu-HU" sz="5400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ba</a:t>
            </a:r>
            <a:endParaRPr lang="hu-HU" sz="5400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sp>
        <p:nvSpPr>
          <p:cNvPr id="11" name="Alcím 2"/>
          <p:cNvSpPr txBox="1">
            <a:spLocks/>
          </p:cNvSpPr>
          <p:nvPr/>
        </p:nvSpPr>
        <p:spPr>
          <a:xfrm>
            <a:off x="73239" y="2570915"/>
            <a:ext cx="2628429" cy="86532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5400" dirty="0" smtClean="0">
                <a:solidFill>
                  <a:schemeClr val="bg2"/>
                </a:solidFill>
                <a:latin typeface="Magyar Script" panose="030B04020602050B0404" pitchFamily="66" charset="0"/>
              </a:rPr>
              <a:t>játék</a:t>
            </a:r>
            <a:r>
              <a:rPr lang="hu-HU" sz="5400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ból</a:t>
            </a:r>
            <a:endParaRPr lang="hu-HU" sz="5400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sp>
        <p:nvSpPr>
          <p:cNvPr id="12" name="Alcím 2"/>
          <p:cNvSpPr txBox="1">
            <a:spLocks/>
          </p:cNvSpPr>
          <p:nvPr/>
        </p:nvSpPr>
        <p:spPr>
          <a:xfrm>
            <a:off x="7559518" y="916609"/>
            <a:ext cx="2628429" cy="86532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5400" dirty="0" smtClean="0">
                <a:solidFill>
                  <a:srgbClr val="FFFF00"/>
                </a:solidFill>
                <a:latin typeface="+mj-lt"/>
              </a:rPr>
              <a:t>SZÓTŐ</a:t>
            </a:r>
            <a:endParaRPr lang="hu-HU" sz="54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3" name="Alcím 2"/>
          <p:cNvSpPr txBox="1">
            <a:spLocks/>
          </p:cNvSpPr>
          <p:nvPr/>
        </p:nvSpPr>
        <p:spPr>
          <a:xfrm>
            <a:off x="3019529" y="4651486"/>
            <a:ext cx="6777317" cy="86532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5400" dirty="0" smtClean="0">
                <a:solidFill>
                  <a:schemeClr val="bg2"/>
                </a:solidFill>
                <a:latin typeface="+mj-lt"/>
              </a:rPr>
              <a:t>TOLDALÉKOS SZAVAK</a:t>
            </a:r>
            <a:endParaRPr lang="hu-HU" sz="54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4" name="Egyenes összekötő nyíllal 13"/>
          <p:cNvCxnSpPr/>
          <p:nvPr/>
        </p:nvCxnSpPr>
        <p:spPr>
          <a:xfrm>
            <a:off x="6520873" y="1294512"/>
            <a:ext cx="914400" cy="23264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>
            <a:off x="1799934" y="3332979"/>
            <a:ext cx="1275656" cy="122085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>
            <a:off x="4208479" y="3533885"/>
            <a:ext cx="7921" cy="107079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>
            <a:off x="7435273" y="3514080"/>
            <a:ext cx="7921" cy="107079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 flipH="1">
            <a:off x="8873732" y="3450902"/>
            <a:ext cx="1807546" cy="113397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/>
          <p:nvPr/>
        </p:nvCxnSpPr>
        <p:spPr>
          <a:xfrm flipH="1">
            <a:off x="1545451" y="2198255"/>
            <a:ext cx="33967" cy="165523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/>
          <p:nvPr/>
        </p:nvCxnSpPr>
        <p:spPr>
          <a:xfrm flipH="1">
            <a:off x="4544709" y="2213605"/>
            <a:ext cx="33967" cy="165523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28"/>
          <p:cNvCxnSpPr/>
          <p:nvPr/>
        </p:nvCxnSpPr>
        <p:spPr>
          <a:xfrm flipH="1">
            <a:off x="7454193" y="2198255"/>
            <a:ext cx="33967" cy="165523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29"/>
          <p:cNvCxnSpPr/>
          <p:nvPr/>
        </p:nvCxnSpPr>
        <p:spPr>
          <a:xfrm flipH="1">
            <a:off x="10628100" y="2064486"/>
            <a:ext cx="33967" cy="165523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lcím 2"/>
          <p:cNvSpPr txBox="1">
            <a:spLocks/>
          </p:cNvSpPr>
          <p:nvPr/>
        </p:nvSpPr>
        <p:spPr>
          <a:xfrm>
            <a:off x="3019529" y="5749361"/>
            <a:ext cx="6777317" cy="86532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5400" dirty="0" smtClean="0">
                <a:solidFill>
                  <a:srgbClr val="FF0000"/>
                </a:solidFill>
                <a:latin typeface="+mj-lt"/>
              </a:rPr>
              <a:t>TOLDALÉK</a:t>
            </a:r>
            <a:endParaRPr lang="hu-HU" sz="5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1944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/>
              <a:t>Diacím hozzáadása – 2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518791" cy="6991928"/>
          </a:xfrm>
          <a:prstGeom prst="rect">
            <a:avLst/>
          </a:prstGeom>
        </p:spPr>
      </p:pic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69430" y="3712674"/>
            <a:ext cx="8719181" cy="5560290"/>
          </a:xfrm>
        </p:spPr>
        <p:txBody>
          <a:bodyPr rtlCol="0">
            <a:normAutofit/>
          </a:bodyPr>
          <a:lstStyle/>
          <a:p>
            <a:pPr algn="ctr" rtl="0"/>
            <a:r>
              <a:rPr lang="hu-H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yar Script" panose="030B04020602050B0404" pitchFamily="66" charset="0"/>
              </a:rPr>
              <a:t>Anna a kert virág szed.</a:t>
            </a:r>
          </a:p>
          <a:p>
            <a:pPr algn="ctr" rtl="0"/>
            <a:r>
              <a:rPr lang="hu-H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yar Script" panose="030B04020602050B0404" pitchFamily="66" charset="0"/>
              </a:rPr>
              <a:t>Anna a kert</a:t>
            </a:r>
            <a:r>
              <a:rPr lang="hu-H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yar Script" panose="030B04020602050B0404" pitchFamily="66" charset="0"/>
              </a:rPr>
              <a:t>ben </a:t>
            </a:r>
            <a:r>
              <a:rPr lang="hu-H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yar Script" panose="030B04020602050B0404" pitchFamily="66" charset="0"/>
              </a:rPr>
              <a:t>virág</a:t>
            </a:r>
            <a:r>
              <a:rPr lang="hu-H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yar Script" panose="030B04020602050B0404" pitchFamily="66" charset="0"/>
              </a:rPr>
              <a:t>ot</a:t>
            </a:r>
            <a:r>
              <a:rPr lang="hu-H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yar Script" panose="030B04020602050B0404" pitchFamily="66" charset="0"/>
              </a:rPr>
              <a:t> szed.	</a:t>
            </a:r>
          </a:p>
          <a:p>
            <a:pPr algn="ctr" rtl="0"/>
            <a:endParaRPr lang="hu-HU" sz="4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yar Script" panose="030B04020602050B0404" pitchFamily="66" charset="0"/>
            </a:endParaRPr>
          </a:p>
          <a:p>
            <a:pPr algn="ctr" rtl="0"/>
            <a:endParaRPr lang="hu-HU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yar Script" panose="030B04020602050B0404" pitchFamily="66" charset="0"/>
            </a:endParaRPr>
          </a:p>
          <a:p>
            <a:pPr algn="ctr" rtl="0"/>
            <a:endParaRPr lang="hu-HU" sz="4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yar Script" panose="030B04020602050B0404" pitchFamily="66" charset="0"/>
            </a:endParaRPr>
          </a:p>
          <a:p>
            <a:pPr algn="ctr" rtl="0"/>
            <a:endParaRPr lang="hu-HU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yar Script" panose="030B04020602050B0404" pitchFamily="66" charset="0"/>
            </a:endParaRPr>
          </a:p>
          <a:p>
            <a:pPr algn="ctr" rtl="0"/>
            <a:endParaRPr lang="hu-HU" sz="4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yar Script" panose="030B04020602050B0404" pitchFamily="66" charset="0"/>
            </a:endParaRPr>
          </a:p>
          <a:p>
            <a:pPr algn="ctr" rtl="0"/>
            <a:endParaRPr lang="hu-HU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yar Script" panose="030B04020602050B0404" pitchFamily="66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22841" y="466343"/>
            <a:ext cx="1649994" cy="16563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85802" y="466343"/>
            <a:ext cx="3787034" cy="2840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57867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/>
              <a:t>Diacím hozzáadása – 2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518791" cy="6991928"/>
          </a:xfrm>
          <a:prstGeom prst="rect">
            <a:avLst/>
          </a:prstGeom>
        </p:spPr>
      </p:pic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69430" y="3712674"/>
            <a:ext cx="8719181" cy="5560290"/>
          </a:xfrm>
        </p:spPr>
        <p:txBody>
          <a:bodyPr rtlCol="0">
            <a:normAutofit/>
          </a:bodyPr>
          <a:lstStyle/>
          <a:p>
            <a:pPr algn="ctr" rtl="0"/>
            <a:r>
              <a:rPr lang="hu-H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yar Script" panose="030B04020602050B0404" pitchFamily="66" charset="0"/>
              </a:rPr>
              <a:t>Peti a garázs autó szerel.</a:t>
            </a:r>
          </a:p>
          <a:p>
            <a:pPr algn="ctr" rtl="0"/>
            <a:r>
              <a:rPr lang="hu-H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yar Script" panose="030B04020602050B0404" pitchFamily="66" charset="0"/>
              </a:rPr>
              <a:t>Peti a garázs</a:t>
            </a:r>
            <a:r>
              <a:rPr lang="hu-H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yar Script" panose="030B04020602050B0404" pitchFamily="66" charset="0"/>
              </a:rPr>
              <a:t>ban </a:t>
            </a:r>
            <a:r>
              <a:rPr lang="hu-H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yar Script" panose="030B04020602050B0404" pitchFamily="66" charset="0"/>
              </a:rPr>
              <a:t>autó</a:t>
            </a:r>
            <a:r>
              <a:rPr lang="hu-H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yar Script" panose="030B04020602050B0404" pitchFamily="66" charset="0"/>
              </a:rPr>
              <a:t>t</a:t>
            </a:r>
            <a:r>
              <a:rPr lang="hu-H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yar Script" panose="030B04020602050B0404" pitchFamily="66" charset="0"/>
              </a:rPr>
              <a:t> szerel.	</a:t>
            </a:r>
          </a:p>
          <a:p>
            <a:pPr algn="ctr" rtl="0"/>
            <a:endParaRPr lang="hu-HU" sz="4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yar Script" panose="030B04020602050B0404" pitchFamily="66" charset="0"/>
            </a:endParaRPr>
          </a:p>
          <a:p>
            <a:pPr algn="ctr" rtl="0"/>
            <a:endParaRPr lang="hu-HU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yar Script" panose="030B04020602050B0404" pitchFamily="66" charset="0"/>
            </a:endParaRPr>
          </a:p>
          <a:p>
            <a:pPr algn="ctr" rtl="0"/>
            <a:endParaRPr lang="hu-HU" sz="4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yar Script" panose="030B04020602050B0404" pitchFamily="66" charset="0"/>
            </a:endParaRPr>
          </a:p>
          <a:p>
            <a:pPr algn="ctr" rtl="0"/>
            <a:endParaRPr lang="hu-HU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yar Script" panose="030B04020602050B0404" pitchFamily="66" charset="0"/>
            </a:endParaRPr>
          </a:p>
          <a:p>
            <a:pPr algn="ctr" rtl="0"/>
            <a:endParaRPr lang="hu-HU" sz="4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yar Script" panose="030B04020602050B0404" pitchFamily="66" charset="0"/>
            </a:endParaRPr>
          </a:p>
          <a:p>
            <a:pPr algn="ctr" rtl="0"/>
            <a:endParaRPr lang="hu-HU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yar Script" panose="030B04020602050B0404" pitchFamily="66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9799" y="913025"/>
            <a:ext cx="4150038" cy="27635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49717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/>
              <a:t>Diacím hozzáadása – 2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84858"/>
            <a:ext cx="12518791" cy="6991928"/>
          </a:xfrm>
          <a:prstGeom prst="rect">
            <a:avLst/>
          </a:prstGeom>
        </p:spPr>
      </p:pic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76959" y="2946057"/>
            <a:ext cx="10662459" cy="5902038"/>
          </a:xfrm>
        </p:spPr>
        <p:txBody>
          <a:bodyPr rtlCol="0">
            <a:normAutofit/>
          </a:bodyPr>
          <a:lstStyle/>
          <a:p>
            <a:pPr algn="ctr" rtl="0"/>
            <a:endParaRPr lang="hu-HU" sz="4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yar Script" panose="030B04020602050B0404" pitchFamily="66" charset="0"/>
            </a:endParaRPr>
          </a:p>
          <a:p>
            <a:pPr algn="ctr" rtl="0"/>
            <a:endParaRPr lang="hu-HU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yar Script" panose="030B04020602050B0404" pitchFamily="66" charset="0"/>
            </a:endParaRPr>
          </a:p>
          <a:p>
            <a:pPr algn="ctr" rtl="0"/>
            <a:endParaRPr lang="hu-HU" sz="4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yar Script" panose="030B04020602050B0404" pitchFamily="66" charset="0"/>
            </a:endParaRPr>
          </a:p>
          <a:p>
            <a:pPr algn="ctr" rtl="0"/>
            <a:endParaRPr lang="hu-HU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yar Script" panose="030B04020602050B0404" pitchFamily="66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04223" y="1432947"/>
            <a:ext cx="1649994" cy="16563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Alcím 2"/>
          <p:cNvSpPr txBox="1">
            <a:spLocks/>
          </p:cNvSpPr>
          <p:nvPr/>
        </p:nvSpPr>
        <p:spPr>
          <a:xfrm>
            <a:off x="3779759" y="861852"/>
            <a:ext cx="2628429" cy="86532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5400" dirty="0" smtClean="0">
                <a:solidFill>
                  <a:schemeClr val="bg2"/>
                </a:solidFill>
                <a:latin typeface="Magyar Script" panose="030B04020602050B0404" pitchFamily="66" charset="0"/>
              </a:rPr>
              <a:t>kert</a:t>
            </a:r>
            <a:endParaRPr lang="hu-HU" sz="5400" dirty="0">
              <a:solidFill>
                <a:schemeClr val="bg2"/>
              </a:solidFill>
              <a:latin typeface="Magyar Script" panose="030B04020602050B0404" pitchFamily="66" charset="0"/>
            </a:endParaRPr>
          </a:p>
        </p:txBody>
      </p:sp>
      <p:sp>
        <p:nvSpPr>
          <p:cNvPr id="12" name="Alcím 2"/>
          <p:cNvSpPr txBox="1">
            <a:spLocks/>
          </p:cNvSpPr>
          <p:nvPr/>
        </p:nvSpPr>
        <p:spPr>
          <a:xfrm>
            <a:off x="7559518" y="916609"/>
            <a:ext cx="2628429" cy="86532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5400" dirty="0" smtClean="0">
                <a:solidFill>
                  <a:srgbClr val="FFFF00"/>
                </a:solidFill>
                <a:latin typeface="+mj-lt"/>
              </a:rPr>
              <a:t>SZÓTŐ</a:t>
            </a:r>
            <a:endParaRPr lang="hu-HU" sz="5400" dirty="0">
              <a:solidFill>
                <a:srgbClr val="FFFF00"/>
              </a:solidFill>
              <a:latin typeface="+mj-lt"/>
            </a:endParaRPr>
          </a:p>
        </p:txBody>
      </p:sp>
      <p:cxnSp>
        <p:nvCxnSpPr>
          <p:cNvPr id="14" name="Egyenes összekötő nyíllal 13"/>
          <p:cNvCxnSpPr/>
          <p:nvPr/>
        </p:nvCxnSpPr>
        <p:spPr>
          <a:xfrm>
            <a:off x="6520873" y="1294512"/>
            <a:ext cx="914400" cy="23264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lcím 2"/>
          <p:cNvSpPr txBox="1">
            <a:spLocks/>
          </p:cNvSpPr>
          <p:nvPr/>
        </p:nvSpPr>
        <p:spPr>
          <a:xfrm>
            <a:off x="2964873" y="1828456"/>
            <a:ext cx="4403897" cy="86532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5400" dirty="0" smtClean="0">
                <a:solidFill>
                  <a:srgbClr val="FFFF00"/>
                </a:solidFill>
                <a:latin typeface="Magyar Script" panose="030B04020602050B0404" pitchFamily="66" charset="0"/>
              </a:rPr>
              <a:t>kert + </a:t>
            </a:r>
            <a:r>
              <a:rPr lang="hu-HU" sz="5400" dirty="0" err="1" smtClean="0">
                <a:solidFill>
                  <a:srgbClr val="FF0000"/>
                </a:solidFill>
                <a:latin typeface="Magyar Script" panose="030B04020602050B0404" pitchFamily="66" charset="0"/>
              </a:rPr>
              <a:t>ben</a:t>
            </a:r>
            <a:endParaRPr lang="hu-HU" sz="5400" dirty="0">
              <a:solidFill>
                <a:srgbClr val="FFFF00"/>
              </a:solidFill>
              <a:latin typeface="Magyar Script" panose="030B04020602050B0404" pitchFamily="66" charset="0"/>
            </a:endParaRPr>
          </a:p>
        </p:txBody>
      </p:sp>
      <p:sp>
        <p:nvSpPr>
          <p:cNvPr id="24" name="Alcím 2"/>
          <p:cNvSpPr txBox="1">
            <a:spLocks/>
          </p:cNvSpPr>
          <p:nvPr/>
        </p:nvSpPr>
        <p:spPr>
          <a:xfrm>
            <a:off x="3001530" y="2863221"/>
            <a:ext cx="4403897" cy="86532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5400" dirty="0" smtClean="0">
                <a:solidFill>
                  <a:srgbClr val="FFFF00"/>
                </a:solidFill>
                <a:latin typeface="Magyar Script" panose="030B04020602050B0404" pitchFamily="66" charset="0"/>
              </a:rPr>
              <a:t>kert + </a:t>
            </a:r>
            <a:r>
              <a:rPr lang="hu-HU" sz="5400" dirty="0" err="1" smtClean="0">
                <a:solidFill>
                  <a:srgbClr val="FF0000"/>
                </a:solidFill>
                <a:latin typeface="Magyar Script" panose="030B04020602050B0404" pitchFamily="66" charset="0"/>
              </a:rPr>
              <a:t>ről</a:t>
            </a:r>
            <a:endParaRPr lang="hu-HU" sz="5400" dirty="0">
              <a:solidFill>
                <a:srgbClr val="FFFF00"/>
              </a:solidFill>
              <a:latin typeface="Magyar Script" panose="030B04020602050B0404" pitchFamily="66" charset="0"/>
            </a:endParaRPr>
          </a:p>
        </p:txBody>
      </p:sp>
      <p:sp>
        <p:nvSpPr>
          <p:cNvPr id="25" name="Alcím 2"/>
          <p:cNvSpPr txBox="1">
            <a:spLocks/>
          </p:cNvSpPr>
          <p:nvPr/>
        </p:nvSpPr>
        <p:spPr>
          <a:xfrm>
            <a:off x="2996755" y="3980822"/>
            <a:ext cx="4403897" cy="86532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5400" dirty="0" smtClean="0">
                <a:solidFill>
                  <a:srgbClr val="FFFF00"/>
                </a:solidFill>
                <a:latin typeface="Magyar Script" panose="030B04020602050B0404" pitchFamily="66" charset="0"/>
              </a:rPr>
              <a:t>kert + </a:t>
            </a:r>
            <a:r>
              <a:rPr lang="hu-HU" sz="5400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et</a:t>
            </a:r>
            <a:endParaRPr lang="hu-HU" sz="5400" dirty="0">
              <a:solidFill>
                <a:srgbClr val="FFFF00"/>
              </a:solidFill>
              <a:latin typeface="Magyar Script" panose="030B04020602050B0404" pitchFamily="66" charset="0"/>
            </a:endParaRPr>
          </a:p>
        </p:txBody>
      </p:sp>
      <p:sp>
        <p:nvSpPr>
          <p:cNvPr id="27" name="Alcím 2"/>
          <p:cNvSpPr txBox="1">
            <a:spLocks/>
          </p:cNvSpPr>
          <p:nvPr/>
        </p:nvSpPr>
        <p:spPr>
          <a:xfrm>
            <a:off x="2996755" y="5084373"/>
            <a:ext cx="4403897" cy="86532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5400" dirty="0" smtClean="0">
                <a:solidFill>
                  <a:srgbClr val="FFFF00"/>
                </a:solidFill>
                <a:latin typeface="Magyar Script" panose="030B04020602050B0404" pitchFamily="66" charset="0"/>
              </a:rPr>
              <a:t>kert + </a:t>
            </a:r>
            <a:r>
              <a:rPr lang="hu-HU" sz="5400" dirty="0" err="1" smtClean="0">
                <a:solidFill>
                  <a:srgbClr val="FF0000"/>
                </a:solidFill>
                <a:latin typeface="Magyar Script" panose="030B04020602050B0404" pitchFamily="66" charset="0"/>
              </a:rPr>
              <a:t>ek</a:t>
            </a:r>
            <a:endParaRPr lang="hu-HU" sz="5400" dirty="0">
              <a:solidFill>
                <a:srgbClr val="FFFF00"/>
              </a:solidFill>
              <a:latin typeface="Magyar Script" panose="030B04020602050B0404" pitchFamily="66" charset="0"/>
            </a:endParaRPr>
          </a:p>
        </p:txBody>
      </p:sp>
      <p:sp>
        <p:nvSpPr>
          <p:cNvPr id="32" name="Alcím 2"/>
          <p:cNvSpPr txBox="1">
            <a:spLocks/>
          </p:cNvSpPr>
          <p:nvPr/>
        </p:nvSpPr>
        <p:spPr>
          <a:xfrm>
            <a:off x="2964872" y="6181218"/>
            <a:ext cx="4403897" cy="86532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5400" dirty="0" smtClean="0">
                <a:solidFill>
                  <a:srgbClr val="FFFF00"/>
                </a:solidFill>
                <a:latin typeface="Magyar Script" panose="030B04020602050B0404" pitchFamily="66" charset="0"/>
              </a:rPr>
              <a:t>kert + </a:t>
            </a:r>
            <a:r>
              <a:rPr lang="hu-HU" sz="5400" dirty="0" err="1" smtClean="0">
                <a:solidFill>
                  <a:srgbClr val="FF0000"/>
                </a:solidFill>
                <a:latin typeface="Magyar Script" panose="030B04020602050B0404" pitchFamily="66" charset="0"/>
              </a:rPr>
              <a:t>hez</a:t>
            </a:r>
            <a:endParaRPr lang="hu-HU" sz="5400" dirty="0">
              <a:solidFill>
                <a:srgbClr val="FFFF00"/>
              </a:solidFill>
              <a:latin typeface="Magyar Script" panose="030B04020602050B0404" pitchFamily="66" charset="0"/>
            </a:endParaRPr>
          </a:p>
        </p:txBody>
      </p:sp>
      <p:sp>
        <p:nvSpPr>
          <p:cNvPr id="33" name="Alcím 2"/>
          <p:cNvSpPr txBox="1">
            <a:spLocks/>
          </p:cNvSpPr>
          <p:nvPr/>
        </p:nvSpPr>
        <p:spPr>
          <a:xfrm>
            <a:off x="8340437" y="3718561"/>
            <a:ext cx="3851563" cy="86532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5400" dirty="0" smtClean="0">
                <a:solidFill>
                  <a:srgbClr val="FF0000"/>
                </a:solidFill>
                <a:latin typeface="+mj-lt"/>
              </a:rPr>
              <a:t>TOLDALÉK</a:t>
            </a:r>
            <a:endParaRPr lang="hu-HU" sz="5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4" name="Alcím 2"/>
          <p:cNvSpPr txBox="1">
            <a:spLocks/>
          </p:cNvSpPr>
          <p:nvPr/>
        </p:nvSpPr>
        <p:spPr>
          <a:xfrm>
            <a:off x="7906328" y="4846143"/>
            <a:ext cx="4483568" cy="1747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5400" dirty="0" smtClean="0">
                <a:solidFill>
                  <a:srgbClr val="00B0F0"/>
                </a:solidFill>
                <a:latin typeface="Magyar Script" panose="030B04020602050B0404" pitchFamily="66" charset="0"/>
              </a:rPr>
              <a:t>Mondjunk mondatot!</a:t>
            </a:r>
            <a:endParaRPr lang="hu-HU" sz="5400" dirty="0">
              <a:solidFill>
                <a:srgbClr val="00B0F0"/>
              </a:solidFill>
              <a:latin typeface="Magyar Script" panose="030B040206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3622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animBg="1"/>
      <p:bldP spid="24" grpId="0" animBg="1"/>
      <p:bldP spid="25" grpId="0" animBg="1"/>
      <p:bldP spid="27" grpId="0" animBg="1"/>
      <p:bldP spid="32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/>
              <a:t>Diacím hozzáadása – 2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91" y="378691"/>
            <a:ext cx="12518791" cy="6991928"/>
          </a:xfrm>
          <a:prstGeom prst="rect">
            <a:avLst/>
          </a:prstGeom>
        </p:spPr>
      </p:pic>
      <p:sp>
        <p:nvSpPr>
          <p:cNvPr id="4" name="Szöveg hely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1440873" y="1395795"/>
            <a:ext cx="8950035" cy="161526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9600" dirty="0" smtClean="0">
                <a:solidFill>
                  <a:srgbClr val="FFFF00"/>
                </a:solidFill>
                <a:latin typeface="Magyar Script" panose="030B04020602050B0404" pitchFamily="66" charset="0"/>
              </a:rPr>
              <a:t>kert + </a:t>
            </a:r>
            <a:r>
              <a:rPr lang="hu-HU" sz="9600" dirty="0" err="1" smtClean="0">
                <a:solidFill>
                  <a:srgbClr val="FF0000"/>
                </a:solidFill>
                <a:latin typeface="Magyar Script" panose="030B04020602050B0404" pitchFamily="66" charset="0"/>
              </a:rPr>
              <a:t>hez</a:t>
            </a:r>
            <a:endParaRPr lang="hu-HU" sz="9600" dirty="0">
              <a:solidFill>
                <a:srgbClr val="FFFF00"/>
              </a:solidFill>
              <a:latin typeface="Magyar Script" panose="030B04020602050B0404" pitchFamily="66" charset="0"/>
            </a:endParaRPr>
          </a:p>
        </p:txBody>
      </p:sp>
      <p:sp>
        <p:nvSpPr>
          <p:cNvPr id="9" name="Alcím 2"/>
          <p:cNvSpPr txBox="1">
            <a:spLocks/>
          </p:cNvSpPr>
          <p:nvPr/>
        </p:nvSpPr>
        <p:spPr>
          <a:xfrm>
            <a:off x="1186427" y="4223227"/>
            <a:ext cx="2628429" cy="86532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5400" dirty="0" smtClean="0">
                <a:solidFill>
                  <a:srgbClr val="FFFF00"/>
                </a:solidFill>
                <a:latin typeface="+mj-lt"/>
              </a:rPr>
              <a:t>SZÓTŐ</a:t>
            </a:r>
            <a:endParaRPr lang="hu-HU" sz="54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2297" y="3927352"/>
            <a:ext cx="3853006" cy="1457070"/>
          </a:xfrm>
          <a:prstGeom prst="rect">
            <a:avLst/>
          </a:prstGeom>
        </p:spPr>
      </p:pic>
      <p:cxnSp>
        <p:nvCxnSpPr>
          <p:cNvPr id="10" name="Egyenes összekötő nyíllal 9"/>
          <p:cNvCxnSpPr/>
          <p:nvPr/>
        </p:nvCxnSpPr>
        <p:spPr>
          <a:xfrm flipH="1">
            <a:off x="3020291" y="2780145"/>
            <a:ext cx="1413165" cy="114720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>
            <a:off x="7522297" y="2780145"/>
            <a:ext cx="2129703" cy="114720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5769864" y="885559"/>
            <a:ext cx="0" cy="353865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12373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Tantárgyak (16x9)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0525419_TF03462902" id="{11044E4B-631E-42B3-8622-87E4F727EDB1}" vid="{B52E0748-2EB8-4CD6-A475-6F30A65ECC7F}"/>
    </a:ext>
  </a:extLst>
</a:theme>
</file>

<file path=ppt/theme/theme2.xml><?xml version="1.0" encoding="utf-8"?>
<a:theme xmlns:a="http://schemas.openxmlformats.org/drawingml/2006/main" name="Office-téma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Tantárgyas bemutató, krétarajzos illusztrációval (szélesvásznú)</Template>
  <TotalTime>59</TotalTime>
  <Words>232</Words>
  <Application>Microsoft Office PowerPoint</Application>
  <PresentationFormat>Egyéni</PresentationFormat>
  <Paragraphs>69</Paragraphs>
  <Slides>9</Slides>
  <Notes>9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Tantárgyak (16x9)</vt:lpstr>
      <vt:lpstr>Nyelvtan óra Készítette: Hegyesi Katalin</vt:lpstr>
      <vt:lpstr>Diacím hozzáadása – 2</vt:lpstr>
      <vt:lpstr>Diacím hozzáadása – 2</vt:lpstr>
      <vt:lpstr>Diacím hozzáadása – 2</vt:lpstr>
      <vt:lpstr>Diacím hozzáadása – 2</vt:lpstr>
      <vt:lpstr>Diacím hozzáadása – 2</vt:lpstr>
      <vt:lpstr>Diacím hozzáadása – 2</vt:lpstr>
      <vt:lpstr>Diacím hozzáadása – 2</vt:lpstr>
      <vt:lpstr>Diacím hozzáadása –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Nyelvtan óra</dc:title>
  <dc:creator>Mile Tünde</dc:creator>
  <cp:lastModifiedBy>user</cp:lastModifiedBy>
  <cp:revision>7</cp:revision>
  <dcterms:created xsi:type="dcterms:W3CDTF">2021-05-12T17:17:12Z</dcterms:created>
  <dcterms:modified xsi:type="dcterms:W3CDTF">2021-05-13T20:07:28Z</dcterms:modified>
</cp:coreProperties>
</file>