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AA23D-0A44-4731-9ACC-C7AB3D22CF7C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EC9A0-91C0-4158-BD3C-F7866C7999B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639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0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3080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18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76492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01111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21283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6044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641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921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2840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8283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7169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4115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6160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9681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57493-50B3-43F6-AD4D-B8B909CEAAAB}" type="datetimeFigureOut">
              <a:rPr lang="hu-HU" smtClean="0"/>
              <a:pPr/>
              <a:t>2020.03.20.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2A0A7C-3C70-48EE-9170-2D332DF4246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1752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934386/kov&#225;cs-zsolt-vakon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u/resource/471685/olvas&#225;s/vakond" TargetMode="External"/><Relationship Id="rId2" Type="http://schemas.openxmlformats.org/officeDocument/2006/relationships/hyperlink" Target="https://wordwall.net/hu/resource/9346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54051" y="0"/>
            <a:ext cx="9144000" cy="2387600"/>
          </a:xfrm>
        </p:spPr>
        <p:txBody>
          <a:bodyPr/>
          <a:lstStyle/>
          <a:p>
            <a:pPr algn="ctr"/>
            <a:r>
              <a:rPr lang="hu-HU" dirty="0" smtClean="0"/>
              <a:t>Kovács Zsolt: Vakond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8462" y="2481956"/>
            <a:ext cx="53975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00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Olvassátok el a következő mondókát először középhangerővel, aztán halkan, majd némán!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hu-HU" sz="6000" dirty="0"/>
              <a:t>Én vagyok egy kicsi vakond</a:t>
            </a:r>
            <a:r>
              <a:rPr lang="hu-HU" sz="6000" dirty="0" smtClean="0"/>
              <a:t/>
            </a:r>
            <a:br>
              <a:rPr lang="hu-HU" sz="6000" dirty="0" smtClean="0"/>
            </a:br>
            <a:r>
              <a:rPr lang="hu-HU" sz="6000" dirty="0"/>
              <a:t>ki a föld alatt dolgozom!</a:t>
            </a:r>
            <a:r>
              <a:rPr lang="hu-HU" sz="6000" dirty="0" smtClean="0"/>
              <a:t/>
            </a:r>
            <a:br>
              <a:rPr lang="hu-HU" sz="6000" dirty="0" smtClean="0"/>
            </a:br>
            <a:r>
              <a:rPr lang="hu-HU" sz="6000" dirty="0"/>
              <a:t>Föld alatti kártevőket</a:t>
            </a:r>
            <a:r>
              <a:rPr lang="hu-HU" sz="6000" dirty="0" smtClean="0"/>
              <a:t/>
            </a:r>
            <a:br>
              <a:rPr lang="hu-HU" sz="6000" dirty="0" smtClean="0"/>
            </a:br>
            <a:r>
              <a:rPr lang="hu-HU" sz="6000" dirty="0"/>
              <a:t>nekem kell meglakmároznom</a:t>
            </a:r>
            <a:r>
              <a:rPr lang="hu-H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349065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Gyakoroljátok a következő szavak helyes kiejtését a Kártyaosztó játék segítségével!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2800" dirty="0" smtClean="0">
              <a:hlinkClick r:id="rId2"/>
            </a:endParaRPr>
          </a:p>
          <a:p>
            <a:endParaRPr lang="hu-HU" sz="2800" dirty="0">
              <a:hlinkClick r:id="rId2"/>
            </a:endParaRPr>
          </a:p>
          <a:p>
            <a:r>
              <a:rPr lang="hu-HU" sz="2800" dirty="0" smtClean="0">
                <a:hlinkClick r:id="rId2"/>
              </a:rPr>
              <a:t>https</a:t>
            </a:r>
            <a:r>
              <a:rPr lang="hu-HU" sz="2800" dirty="0">
                <a:hlinkClick r:id="rId2"/>
              </a:rPr>
              <a:t>://</a:t>
            </a:r>
            <a:r>
              <a:rPr lang="hu-HU" sz="2800" dirty="0" smtClean="0">
                <a:hlinkClick r:id="rId2"/>
              </a:rPr>
              <a:t>wordwall.net/hu/resource/934386/kovács-zsolt-vakond</a:t>
            </a:r>
            <a:endParaRPr lang="hu-HU" sz="2800" dirty="0" smtClean="0"/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xmlns="" val="303935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Tk</a:t>
            </a:r>
            <a:r>
              <a:rPr lang="hu-HU" dirty="0" smtClean="0"/>
              <a:t>.:42. oldal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Olvassátok el némán a Vakond című ismeretterjesztő szöveget!</a:t>
            </a:r>
          </a:p>
          <a:p>
            <a:r>
              <a:rPr lang="hu-HU" sz="2800" dirty="0" smtClean="0"/>
              <a:t>Megfigyelési szempont: Hol él a vakond?</a:t>
            </a:r>
          </a:p>
          <a:p>
            <a:pPr mar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xmlns="" val="197773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Most olvasd fel hangosan is a szöveget!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963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Mf.: 62. oldal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Oldd meg a 2. feladatot!</a:t>
            </a:r>
          </a:p>
          <a:p>
            <a:r>
              <a:rPr lang="hu-HU" dirty="0" smtClean="0"/>
              <a:t>Olvasd el a 3. feladat szövegét!</a:t>
            </a:r>
          </a:p>
          <a:p>
            <a:r>
              <a:rPr lang="hu-HU" dirty="0" smtClean="0"/>
              <a:t>Jellemezd a vakond testét a 4 feladatban!</a:t>
            </a:r>
          </a:p>
          <a:p>
            <a:r>
              <a:rPr lang="hu-HU" dirty="0" smtClean="0"/>
              <a:t>Az 5. feladatban döntsd el az állításokról, hogy igazak vagy hamisak!</a:t>
            </a:r>
          </a:p>
          <a:p>
            <a:r>
              <a:rPr lang="hu-HU" dirty="0" smtClean="0"/>
              <a:t>Szorgalmi feladat: 6.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8844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Wordwall-os</a:t>
            </a:r>
            <a:r>
              <a:rPr lang="hu-HU" dirty="0" smtClean="0"/>
              <a:t> 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wordwall.net/hu/resource/934619</a:t>
            </a:r>
            <a:endParaRPr lang="hu-HU" dirty="0" smtClean="0"/>
          </a:p>
          <a:p>
            <a:r>
              <a:rPr lang="hu-HU" dirty="0">
                <a:hlinkClick r:id="rId3"/>
              </a:rPr>
              <a:t>https://</a:t>
            </a:r>
            <a:r>
              <a:rPr lang="hu-HU" dirty="0" smtClean="0">
                <a:hlinkClick r:id="rId3"/>
              </a:rPr>
              <a:t>wordwall.net/hu/resource/471685/olvasás/vakond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39128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122</Words>
  <Application>Microsoft Office PowerPoint</Application>
  <PresentationFormat>Egyéni</PresentationFormat>
  <Paragraphs>20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Fazetta</vt:lpstr>
      <vt:lpstr>Kovács Zsolt: Vakond</vt:lpstr>
      <vt:lpstr>Olvassátok el a következő mondókát először középhangerővel, aztán halkan, majd némán!</vt:lpstr>
      <vt:lpstr>Gyakoroljátok a következő szavak helyes kiejtését a Kártyaosztó játék segítségével!</vt:lpstr>
      <vt:lpstr>Tk.:42. oldal</vt:lpstr>
      <vt:lpstr>Most olvasd fel hangosan is a szöveget!</vt:lpstr>
      <vt:lpstr>Mf.: 62. oldal</vt:lpstr>
      <vt:lpstr>Wordwall-os feladatok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Kovács Zsolt: Vakond</dc:title>
  <dc:creator>Zsolti</dc:creator>
  <cp:lastModifiedBy>user</cp:lastModifiedBy>
  <cp:revision>12</cp:revision>
  <dcterms:created xsi:type="dcterms:W3CDTF">2020-03-18T08:12:46Z</dcterms:created>
  <dcterms:modified xsi:type="dcterms:W3CDTF">2020-03-20T00:55:05Z</dcterms:modified>
</cp:coreProperties>
</file>