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7" r:id="rId5"/>
    <p:sldId id="259" r:id="rId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F06C-018C-4DA5-BE51-678DF8DB7109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E2F3B-0B72-4185-8CBF-E6559EFB3F3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700702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F06C-018C-4DA5-BE51-678DF8DB7109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E2F3B-0B72-4185-8CBF-E6559EFB3F3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23197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F06C-018C-4DA5-BE51-678DF8DB7109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E2F3B-0B72-4185-8CBF-E6559EFB3F3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33105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F06C-018C-4DA5-BE51-678DF8DB7109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E2F3B-0B72-4185-8CBF-E6559EFB3F3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789207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F06C-018C-4DA5-BE51-678DF8DB7109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E2F3B-0B72-4185-8CBF-E6559EFB3F3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28716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F06C-018C-4DA5-BE51-678DF8DB7109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E2F3B-0B72-4185-8CBF-E6559EFB3F3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834648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F06C-018C-4DA5-BE51-678DF8DB7109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E2F3B-0B72-4185-8CBF-E6559EFB3F3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885931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F06C-018C-4DA5-BE51-678DF8DB7109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E2F3B-0B72-4185-8CBF-E6559EFB3F3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74149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F06C-018C-4DA5-BE51-678DF8DB7109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E2F3B-0B72-4185-8CBF-E6559EFB3F3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902999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F06C-018C-4DA5-BE51-678DF8DB7109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E2F3B-0B72-4185-8CBF-E6559EFB3F3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211371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F06C-018C-4DA5-BE51-678DF8DB7109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E2F3B-0B72-4185-8CBF-E6559EFB3F3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56669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grayscl/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1F06C-018C-4DA5-BE51-678DF8DB7109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E2F3B-0B72-4185-8CBF-E6559EFB3F3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07483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438382" y="1603999"/>
            <a:ext cx="7924799" cy="1825001"/>
          </a:xfrm>
          <a:solidFill>
            <a:schemeClr val="bg2">
              <a:lumMod val="75000"/>
            </a:schemeClr>
          </a:solidFill>
          <a:effectLst>
            <a:innerShdw blurRad="596900" dist="152400" dir="8520000">
              <a:prstClr val="black"/>
            </a:innerShdw>
            <a:reflection blurRad="6350" stA="50000" endA="300" endPos="55500" dist="101600" dir="5400000" sy="-100000" algn="bl" rotWithShape="0"/>
          </a:effectLst>
        </p:spPr>
        <p:txBody>
          <a:bodyPr/>
          <a:lstStyle/>
          <a:p>
            <a:r>
              <a:rPr lang="hu-HU" b="1" dirty="0" smtClean="0"/>
              <a:t>Verbőczy Antal</a:t>
            </a:r>
            <a:br>
              <a:rPr lang="hu-HU" b="1" dirty="0" smtClean="0"/>
            </a:br>
            <a:r>
              <a:rPr lang="hu-HU" b="1" dirty="0" smtClean="0"/>
              <a:t>Hóember</a:t>
            </a:r>
            <a:endParaRPr lang="hu-HU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Szalag felülnézetben 4"/>
          <p:cNvSpPr/>
          <p:nvPr/>
        </p:nvSpPr>
        <p:spPr>
          <a:xfrm>
            <a:off x="7993295" y="4232952"/>
            <a:ext cx="3482940" cy="1024847"/>
          </a:xfrm>
          <a:prstGeom prst="ribbon2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innerShdw blurRad="114300">
              <a:prstClr val="black"/>
            </a:innerShdw>
            <a:reflection endPos="6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Zsíros</a:t>
            </a:r>
          </a:p>
          <a:p>
            <a:pPr algn="ctr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Menyhértné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969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hlinkClick r:id="" action="ppaction://noaction" highlightClick="1"/>
          </p:cNvPr>
          <p:cNvSpPr txBox="1">
            <a:spLocks/>
          </p:cNvSpPr>
          <p:nvPr/>
        </p:nvSpPr>
        <p:spPr>
          <a:xfrm>
            <a:off x="832207" y="473842"/>
            <a:ext cx="7924799" cy="769331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innerShdw blurRad="596900" dist="152400" dir="8520000">
              <a:prstClr val="black"/>
            </a:innerShdw>
            <a:reflection blurRad="6350" stA="50000" endA="300" endPos="55500" dist="101600" dir="5400000" sy="-100000" algn="bl" rotWithShape="0"/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dirty="0" smtClean="0"/>
              <a:t> Melyek télre jellemző kifejezések?</a:t>
            </a:r>
            <a:endParaRPr lang="hu-HU" b="1" dirty="0"/>
          </a:p>
        </p:txBody>
      </p:sp>
      <p:sp>
        <p:nvSpPr>
          <p:cNvPr id="3" name="Lekerekített téglalap 2">
            <a:hlinkClick r:id="" action="ppaction://noaction" highlightClick="1"/>
          </p:cNvPr>
          <p:cNvSpPr/>
          <p:nvPr/>
        </p:nvSpPr>
        <p:spPr>
          <a:xfrm>
            <a:off x="1191804" y="1885739"/>
            <a:ext cx="2876764" cy="1027416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dirty="0" smtClean="0">
                <a:solidFill>
                  <a:schemeClr val="bg2">
                    <a:lumMod val="25000"/>
                  </a:schemeClr>
                </a:solidFill>
              </a:rPr>
              <a:t>január</a:t>
            </a:r>
            <a:endParaRPr lang="hu-HU" sz="4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Lekerekített téglalap 3">
            <a:hlinkClick r:id="" action="ppaction://noaction" highlightClick="1"/>
          </p:cNvPr>
          <p:cNvSpPr/>
          <p:nvPr/>
        </p:nvSpPr>
        <p:spPr>
          <a:xfrm>
            <a:off x="1917842" y="3335258"/>
            <a:ext cx="2876764" cy="1027416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dirty="0" smtClean="0">
                <a:solidFill>
                  <a:schemeClr val="bg2">
                    <a:lumMod val="25000"/>
                  </a:schemeClr>
                </a:solidFill>
              </a:rPr>
              <a:t>karácsony</a:t>
            </a:r>
            <a:endParaRPr lang="hu-HU" sz="4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Lekerekített téglalap 4">
            <a:hlinkClick r:id="" action="ppaction://noaction" highlightClick="1"/>
          </p:cNvPr>
          <p:cNvSpPr/>
          <p:nvPr/>
        </p:nvSpPr>
        <p:spPr>
          <a:xfrm>
            <a:off x="743171" y="5002671"/>
            <a:ext cx="2876764" cy="1027416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  <a:reflection stA="94000"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dirty="0" smtClean="0">
                <a:solidFill>
                  <a:schemeClr val="bg2">
                    <a:lumMod val="25000"/>
                  </a:schemeClr>
                </a:solidFill>
              </a:rPr>
              <a:t>virágszedés</a:t>
            </a:r>
            <a:endParaRPr lang="hu-HU" sz="4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Lekerekített téglalap 5">
            <a:hlinkClick r:id="" action="ppaction://noaction" highlightClick="1"/>
          </p:cNvPr>
          <p:cNvSpPr/>
          <p:nvPr/>
        </p:nvSpPr>
        <p:spPr>
          <a:xfrm>
            <a:off x="4794606" y="2078595"/>
            <a:ext cx="2876764" cy="1027416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dirty="0" smtClean="0">
                <a:solidFill>
                  <a:schemeClr val="bg2">
                    <a:lumMod val="25000"/>
                  </a:schemeClr>
                </a:solidFill>
              </a:rPr>
              <a:t>hóember</a:t>
            </a:r>
            <a:endParaRPr lang="hu-HU" sz="4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Lekerekített téglalap 6">
            <a:hlinkClick r:id="" action="ppaction://noaction" highlightClick="1"/>
          </p:cNvPr>
          <p:cNvSpPr/>
          <p:nvPr/>
        </p:nvSpPr>
        <p:spPr>
          <a:xfrm>
            <a:off x="8757006" y="3679245"/>
            <a:ext cx="2876764" cy="1027416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dirty="0" smtClean="0">
                <a:solidFill>
                  <a:schemeClr val="bg2">
                    <a:lumMod val="25000"/>
                  </a:schemeClr>
                </a:solidFill>
              </a:rPr>
              <a:t>farsang</a:t>
            </a:r>
            <a:endParaRPr lang="hu-HU" sz="4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Lekerekített téglalap 7">
            <a:hlinkClick r:id="" action="ppaction://noaction" highlightClick="1"/>
          </p:cNvPr>
          <p:cNvSpPr/>
          <p:nvPr/>
        </p:nvSpPr>
        <p:spPr>
          <a:xfrm>
            <a:off x="4510464" y="4761727"/>
            <a:ext cx="2876764" cy="1027416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dirty="0" smtClean="0">
                <a:solidFill>
                  <a:schemeClr val="bg2">
                    <a:lumMod val="25000"/>
                  </a:schemeClr>
                </a:solidFill>
              </a:rPr>
              <a:t>szánkózás</a:t>
            </a:r>
            <a:endParaRPr lang="hu-HU" sz="4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Lekerekített téglalap 8">
            <a:hlinkClick r:id="" action="ppaction://noaction" highlightClick="1"/>
          </p:cNvPr>
          <p:cNvSpPr/>
          <p:nvPr/>
        </p:nvSpPr>
        <p:spPr>
          <a:xfrm>
            <a:off x="8219327" y="2078595"/>
            <a:ext cx="3236357" cy="1027416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8900000">
              <a:schemeClr val="bg2">
                <a:lumMod val="75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dirty="0" smtClean="0">
                <a:solidFill>
                  <a:schemeClr val="bg2">
                    <a:lumMod val="25000"/>
                  </a:schemeClr>
                </a:solidFill>
              </a:rPr>
              <a:t>korcsolyázás</a:t>
            </a:r>
            <a:endParaRPr lang="hu-HU" sz="4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Lekerekített téglalap 9"/>
          <p:cNvSpPr/>
          <p:nvPr/>
        </p:nvSpPr>
        <p:spPr>
          <a:xfrm>
            <a:off x="5476129" y="3427725"/>
            <a:ext cx="2876764" cy="1027416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dirty="0" smtClean="0">
                <a:solidFill>
                  <a:schemeClr val="bg2">
                    <a:lumMod val="25000"/>
                  </a:schemeClr>
                </a:solidFill>
              </a:rPr>
              <a:t>napozás</a:t>
            </a:r>
            <a:endParaRPr lang="hu-HU" sz="4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Lekerekített téglalap 10">
            <a:hlinkClick r:id="" action="ppaction://noaction" highlightClick="1"/>
          </p:cNvPr>
          <p:cNvSpPr/>
          <p:nvPr/>
        </p:nvSpPr>
        <p:spPr>
          <a:xfrm>
            <a:off x="7849458" y="5290563"/>
            <a:ext cx="2876764" cy="1027416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  <a:reflection stA="99000"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dirty="0" smtClean="0">
                <a:solidFill>
                  <a:schemeClr val="bg2">
                    <a:lumMod val="25000"/>
                  </a:schemeClr>
                </a:solidFill>
              </a:rPr>
              <a:t>lekvárfőzés</a:t>
            </a:r>
            <a:endParaRPr lang="hu-HU" sz="4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50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hlinkClick r:id="" action="ppaction://noaction" highlightClick="1"/>
          </p:cNvPr>
          <p:cNvSpPr/>
          <p:nvPr/>
        </p:nvSpPr>
        <p:spPr>
          <a:xfrm>
            <a:off x="-736316" y="12472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Lekerekített téglalap 2">
            <a:hlinkClick r:id="" action="ppaction://noaction" highlightClick="1"/>
          </p:cNvPr>
          <p:cNvSpPr/>
          <p:nvPr/>
        </p:nvSpPr>
        <p:spPr>
          <a:xfrm>
            <a:off x="1191804" y="1885739"/>
            <a:ext cx="2876764" cy="1027416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dirty="0" smtClean="0">
                <a:solidFill>
                  <a:schemeClr val="bg2">
                    <a:lumMod val="25000"/>
                  </a:schemeClr>
                </a:solidFill>
              </a:rPr>
              <a:t>január</a:t>
            </a:r>
            <a:endParaRPr lang="hu-HU" sz="4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Lekerekített téglalap 3">
            <a:hlinkClick r:id="" action="ppaction://noaction" highlightClick="1"/>
          </p:cNvPr>
          <p:cNvSpPr/>
          <p:nvPr/>
        </p:nvSpPr>
        <p:spPr>
          <a:xfrm>
            <a:off x="1917842" y="3335258"/>
            <a:ext cx="2876764" cy="1027416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dirty="0" smtClean="0">
                <a:solidFill>
                  <a:schemeClr val="bg2">
                    <a:lumMod val="25000"/>
                  </a:schemeClr>
                </a:solidFill>
              </a:rPr>
              <a:t>karácsony</a:t>
            </a:r>
            <a:endParaRPr lang="hu-HU" sz="4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Lekerekített téglalap 5">
            <a:hlinkClick r:id="" action="ppaction://noaction" highlightClick="1"/>
          </p:cNvPr>
          <p:cNvSpPr/>
          <p:nvPr/>
        </p:nvSpPr>
        <p:spPr>
          <a:xfrm>
            <a:off x="4794606" y="2078595"/>
            <a:ext cx="2876764" cy="1027416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dirty="0" smtClean="0">
                <a:solidFill>
                  <a:schemeClr val="bg2">
                    <a:lumMod val="25000"/>
                  </a:schemeClr>
                </a:solidFill>
              </a:rPr>
              <a:t>hóember</a:t>
            </a:r>
            <a:endParaRPr lang="hu-HU" sz="4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Lekerekített téglalap 6">
            <a:hlinkClick r:id="" action="ppaction://noaction" highlightClick="1"/>
          </p:cNvPr>
          <p:cNvSpPr/>
          <p:nvPr/>
        </p:nvSpPr>
        <p:spPr>
          <a:xfrm>
            <a:off x="8757006" y="3679245"/>
            <a:ext cx="2876764" cy="1027416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dirty="0" smtClean="0">
                <a:solidFill>
                  <a:schemeClr val="bg2">
                    <a:lumMod val="25000"/>
                  </a:schemeClr>
                </a:solidFill>
              </a:rPr>
              <a:t>farsang</a:t>
            </a:r>
            <a:endParaRPr lang="hu-HU" sz="4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Lekerekített téglalap 7">
            <a:hlinkClick r:id="" action="ppaction://noaction" highlightClick="1"/>
          </p:cNvPr>
          <p:cNvSpPr/>
          <p:nvPr/>
        </p:nvSpPr>
        <p:spPr>
          <a:xfrm>
            <a:off x="4510464" y="4761727"/>
            <a:ext cx="2876764" cy="1027416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dirty="0" smtClean="0">
                <a:solidFill>
                  <a:schemeClr val="bg2">
                    <a:lumMod val="25000"/>
                  </a:schemeClr>
                </a:solidFill>
              </a:rPr>
              <a:t>szánkózás</a:t>
            </a:r>
            <a:endParaRPr lang="hu-HU" sz="4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Lekerekített téglalap 8">
            <a:hlinkClick r:id="" action="ppaction://noaction" highlightClick="1"/>
          </p:cNvPr>
          <p:cNvSpPr/>
          <p:nvPr/>
        </p:nvSpPr>
        <p:spPr>
          <a:xfrm>
            <a:off x="8219327" y="2078595"/>
            <a:ext cx="3236357" cy="1027416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8900000">
              <a:schemeClr val="bg2">
                <a:lumMod val="75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dirty="0" smtClean="0">
                <a:solidFill>
                  <a:schemeClr val="bg2">
                    <a:lumMod val="25000"/>
                  </a:schemeClr>
                </a:solidFill>
              </a:rPr>
              <a:t>korcsolyázás</a:t>
            </a:r>
            <a:endParaRPr lang="hu-HU" sz="4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Cím 1">
            <a:hlinkClick r:id="" action="ppaction://noaction" highlightClick="1"/>
          </p:cNvPr>
          <p:cNvSpPr txBox="1">
            <a:spLocks/>
          </p:cNvSpPr>
          <p:nvPr/>
        </p:nvSpPr>
        <p:spPr>
          <a:xfrm>
            <a:off x="507087" y="306530"/>
            <a:ext cx="10719713" cy="769331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innerShdw blurRad="596900" dist="152400" dir="8520000">
              <a:prstClr val="black"/>
            </a:innerShdw>
            <a:reflection blurRad="6350" stA="50000" endA="300" endPos="55500" dist="101600" dir="5400000" sy="-100000" algn="bl" rotWithShape="0"/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dirty="0" smtClean="0"/>
              <a:t> Egy szóval alkoss mondatot! Írd le a füzetedbe! 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xmlns="" val="259373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/>
          <p:cNvSpPr/>
          <p:nvPr/>
        </p:nvSpPr>
        <p:spPr>
          <a:xfrm>
            <a:off x="4429077" y="227852"/>
            <a:ext cx="2876764" cy="1027416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dirty="0" smtClean="0">
                <a:solidFill>
                  <a:schemeClr val="bg2">
                    <a:lumMod val="25000"/>
                  </a:schemeClr>
                </a:solidFill>
              </a:rPr>
              <a:t>Esik a hó.</a:t>
            </a:r>
            <a:endParaRPr lang="hu-HU" sz="4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Lekerekített téglalap 2"/>
          <p:cNvSpPr/>
          <p:nvPr/>
        </p:nvSpPr>
        <p:spPr>
          <a:xfrm>
            <a:off x="3262104" y="1451338"/>
            <a:ext cx="5210709" cy="1027416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dirty="0" smtClean="0">
                <a:solidFill>
                  <a:schemeClr val="bg2">
                    <a:lumMod val="25000"/>
                  </a:schemeClr>
                </a:solidFill>
              </a:rPr>
              <a:t>Pelyhekben esik a hó.</a:t>
            </a:r>
            <a:endParaRPr lang="hu-HU" sz="4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Lekerekített téglalap 3"/>
          <p:cNvSpPr/>
          <p:nvPr/>
        </p:nvSpPr>
        <p:spPr>
          <a:xfrm>
            <a:off x="2179405" y="2629106"/>
            <a:ext cx="7833189" cy="1027416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dirty="0" smtClean="0">
                <a:solidFill>
                  <a:schemeClr val="bg2">
                    <a:lumMod val="25000"/>
                  </a:schemeClr>
                </a:solidFill>
              </a:rPr>
              <a:t>Sűrű pelyhekben esik a hó.</a:t>
            </a:r>
            <a:endParaRPr lang="hu-HU" sz="4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1022707" y="5330378"/>
            <a:ext cx="10146586" cy="1027416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dirty="0" smtClean="0">
                <a:solidFill>
                  <a:schemeClr val="bg2">
                    <a:lumMod val="25000"/>
                  </a:schemeClr>
                </a:solidFill>
              </a:rPr>
              <a:t>Sűrű, nagy pelyhekben esik a puha hó.</a:t>
            </a:r>
            <a:endParaRPr lang="hu-HU" sz="4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 descr="matricák Hanvaska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2883" y="135524"/>
            <a:ext cx="9526410" cy="772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ekerekített téglalap 7"/>
          <p:cNvSpPr/>
          <p:nvPr/>
        </p:nvSpPr>
        <p:spPr>
          <a:xfrm>
            <a:off x="1950863" y="3997876"/>
            <a:ext cx="8310737" cy="1027416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dirty="0" smtClean="0">
                <a:solidFill>
                  <a:schemeClr val="bg2">
                    <a:lumMod val="25000"/>
                  </a:schemeClr>
                </a:solidFill>
              </a:rPr>
              <a:t>Sűrű, nagy pelyhekben esik a hó.</a:t>
            </a:r>
            <a:endParaRPr lang="hu-HU" sz="4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477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óemberek - png,Hógolyót dobó hóember - gif,Hóember-család -  animáció,Kalapot emelő hóember - animáció,Fejét mozgató hóember,Mozgó  hóember ,Tündéri png kislány,Hógolyót dobó hóember - gif,Ugráló hóember, Hóember gyerekekkel - png, - jpiros Blogja ...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8319" y="360678"/>
            <a:ext cx="6029961" cy="602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1920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68</Words>
  <Application>Microsoft Office PowerPoint</Application>
  <PresentationFormat>Egyéni</PresentationFormat>
  <Paragraphs>25</Paragraphs>
  <Slides>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6" baseType="lpstr">
      <vt:lpstr>Office-téma</vt:lpstr>
      <vt:lpstr>Verbőczy Antal Hóember</vt:lpstr>
      <vt:lpstr>2. dia</vt:lpstr>
      <vt:lpstr>3. dia</vt:lpstr>
      <vt:lpstr>4. dia</vt:lpstr>
      <vt:lpstr>5.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Verbőczy Antal Hó</dc:title>
  <dc:creator>EDU_RDPS_6167@sulid.hu</dc:creator>
  <cp:lastModifiedBy>user</cp:lastModifiedBy>
  <cp:revision>8</cp:revision>
  <dcterms:created xsi:type="dcterms:W3CDTF">2020-12-07T19:01:33Z</dcterms:created>
  <dcterms:modified xsi:type="dcterms:W3CDTF">2022-08-22T22:38:07Z</dcterms:modified>
</cp:coreProperties>
</file>