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02" r:id="rId2"/>
    <p:sldId id="257" r:id="rId3"/>
    <p:sldId id="258" r:id="rId4"/>
    <p:sldId id="260" r:id="rId5"/>
    <p:sldId id="27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9" r:id="rId19"/>
    <p:sldId id="280" r:id="rId20"/>
    <p:sldId id="281" r:id="rId21"/>
    <p:sldId id="282" r:id="rId22"/>
    <p:sldId id="275" r:id="rId23"/>
    <p:sldId id="276" r:id="rId24"/>
    <p:sldId id="277" r:id="rId25"/>
    <p:sldId id="278" r:id="rId26"/>
    <p:sldId id="287" r:id="rId27"/>
    <p:sldId id="288" r:id="rId28"/>
    <p:sldId id="289" r:id="rId29"/>
    <p:sldId id="290" r:id="rId30"/>
    <p:sldId id="283" r:id="rId31"/>
    <p:sldId id="284" r:id="rId32"/>
    <p:sldId id="285" r:id="rId33"/>
    <p:sldId id="286" r:id="rId34"/>
    <p:sldId id="291" r:id="rId35"/>
    <p:sldId id="292" r:id="rId36"/>
    <p:sldId id="293" r:id="rId37"/>
    <p:sldId id="294" r:id="rId38"/>
    <p:sldId id="301" r:id="rId39"/>
    <p:sldId id="295" r:id="rId40"/>
    <p:sldId id="296" r:id="rId41"/>
    <p:sldId id="297" r:id="rId42"/>
    <p:sldId id="299" r:id="rId43"/>
    <p:sldId id="298" r:id="rId44"/>
    <p:sldId id="300" r:id="rId45"/>
  </p:sldIdLst>
  <p:sldSz cx="16200438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80808"/>
    <a:srgbClr val="663300"/>
    <a:srgbClr val="E3DE00"/>
    <a:srgbClr val="FF3399"/>
    <a:srgbClr val="D04A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56" y="-654"/>
      </p:cViewPr>
      <p:guideLst>
        <p:guide orient="horz" pos="2160"/>
        <p:guide pos="51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5056" y="1122363"/>
            <a:ext cx="1215032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5056" y="3602038"/>
            <a:ext cx="1215032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545E-5610-4D5C-A7FF-1B141A7BCBD0}" type="datetimeFigureOut">
              <a:rPr lang="hu-HU" smtClean="0"/>
              <a:pPr/>
              <a:t>2021.05.24.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73F0-0420-4396-B939-C40922DDE55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44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545E-5610-4D5C-A7FF-1B141A7BCBD0}" type="datetimeFigureOut">
              <a:rPr lang="hu-HU" smtClean="0"/>
              <a:pPr/>
              <a:t>2021.05.24.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73F0-0420-4396-B939-C40922DDE55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77201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93440" y="365125"/>
            <a:ext cx="3493219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781" y="365125"/>
            <a:ext cx="10277153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545E-5610-4D5C-A7FF-1B141A7BCBD0}" type="datetimeFigureOut">
              <a:rPr lang="hu-HU" smtClean="0"/>
              <a:pPr/>
              <a:t>2021.05.24.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73F0-0420-4396-B939-C40922DDE55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176044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545E-5610-4D5C-A7FF-1B141A7BCBD0}" type="datetimeFigureOut">
              <a:rPr lang="hu-HU" smtClean="0"/>
              <a:pPr/>
              <a:t>2021.05.24.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73F0-0420-4396-B939-C40922DDE55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76788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5342" y="1709741"/>
            <a:ext cx="1397287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5342" y="4589466"/>
            <a:ext cx="1397287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545E-5610-4D5C-A7FF-1B141A7BCBD0}" type="datetimeFigureOut">
              <a:rPr lang="hu-HU" smtClean="0"/>
              <a:pPr/>
              <a:t>2021.05.24.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73F0-0420-4396-B939-C40922DDE55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8258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780" y="1825625"/>
            <a:ext cx="6885186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01472" y="1825625"/>
            <a:ext cx="6885186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545E-5610-4D5C-A7FF-1B141A7BCBD0}" type="datetimeFigureOut">
              <a:rPr lang="hu-HU" smtClean="0"/>
              <a:pPr/>
              <a:t>2021.05.24.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73F0-0420-4396-B939-C40922DDE55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52760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365128"/>
            <a:ext cx="13972878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5892" y="1681163"/>
            <a:ext cx="685354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892" y="2505075"/>
            <a:ext cx="6853544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01472" y="1681163"/>
            <a:ext cx="688729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01472" y="2505075"/>
            <a:ext cx="6887296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545E-5610-4D5C-A7FF-1B141A7BCBD0}" type="datetimeFigureOut">
              <a:rPr lang="hu-HU" smtClean="0"/>
              <a:pPr/>
              <a:t>2021.05.24.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73F0-0420-4396-B939-C40922DDE55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7373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545E-5610-4D5C-A7FF-1B141A7BCBD0}" type="datetimeFigureOut">
              <a:rPr lang="hu-HU" smtClean="0"/>
              <a:pPr/>
              <a:t>2021.05.24.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73F0-0420-4396-B939-C40922DDE55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9209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545E-5610-4D5C-A7FF-1B141A7BCBD0}" type="datetimeFigureOut">
              <a:rPr lang="hu-HU" smtClean="0"/>
              <a:pPr/>
              <a:t>2021.05.24.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73F0-0420-4396-B939-C40922DDE55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4769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1" y="457200"/>
            <a:ext cx="522506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7296" y="987428"/>
            <a:ext cx="820147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1" y="2057400"/>
            <a:ext cx="522506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545E-5610-4D5C-A7FF-1B141A7BCBD0}" type="datetimeFigureOut">
              <a:rPr lang="hu-HU" smtClean="0"/>
              <a:pPr/>
              <a:t>2021.05.24.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73F0-0420-4396-B939-C40922DDE55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3561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1" y="457200"/>
            <a:ext cx="522506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87296" y="987428"/>
            <a:ext cx="8201472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1" y="2057400"/>
            <a:ext cx="522506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545E-5610-4D5C-A7FF-1B141A7BCBD0}" type="datetimeFigureOut">
              <a:rPr lang="hu-HU" smtClean="0"/>
              <a:pPr/>
              <a:t>2021.05.24.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73F0-0420-4396-B939-C40922DDE55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49298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780" y="365128"/>
            <a:ext cx="139728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780" y="1825625"/>
            <a:ext cx="139728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3781" y="6356353"/>
            <a:ext cx="36450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A545E-5610-4D5C-A7FF-1B141A7BCBD0}" type="datetimeFigureOut">
              <a:rPr lang="hu-HU" smtClean="0"/>
              <a:pPr/>
              <a:t>2021.05.24.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66395" y="6356353"/>
            <a:ext cx="546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1560" y="6356353"/>
            <a:ext cx="36450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173F0-0420-4396-B939-C40922DDE55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8549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2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3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180240" y="-1447710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464322" y="106814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482001" y="1039981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485856" y="1054035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492399" y="104875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968743" y="12083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977185" y="1191191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967537" y="12083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453527" y="1334640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444494" y="132034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956649" y="145806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4" name="Téglalap: lekerekített 3">
            <a:extLst>
              <a:ext uri="{FF2B5EF4-FFF2-40B4-BE49-F238E27FC236}">
                <a16:creationId xmlns:a16="http://schemas.microsoft.com/office/drawing/2014/main" xmlns="" id="{2649DC9F-2533-4F6C-9A33-B456E85D99D4}"/>
              </a:ext>
            </a:extLst>
          </p:cNvPr>
          <p:cNvSpPr/>
          <p:nvPr/>
        </p:nvSpPr>
        <p:spPr>
          <a:xfrm>
            <a:off x="16572" y="3947302"/>
            <a:ext cx="16183866" cy="2910697"/>
          </a:xfrm>
          <a:prstGeom prst="roundRect">
            <a:avLst>
              <a:gd name="adj" fmla="val 6171"/>
            </a:avLst>
          </a:prstGeom>
          <a:solidFill>
            <a:srgbClr val="C00000">
              <a:alpha val="5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600" dirty="0" smtClean="0">
                <a:solidFill>
                  <a:schemeClr val="bg1">
                    <a:lumMod val="85000"/>
                  </a:schemeClr>
                </a:solidFill>
              </a:rPr>
              <a:t>Válaszd </a:t>
            </a:r>
            <a:r>
              <a:rPr lang="hu-HU" sz="3600" dirty="0">
                <a:solidFill>
                  <a:schemeClr val="bg1">
                    <a:lumMod val="85000"/>
                  </a:schemeClr>
                </a:solidFill>
              </a:rPr>
              <a:t>ki a </a:t>
            </a:r>
            <a:r>
              <a:rPr lang="hu-HU" sz="3600" dirty="0" smtClean="0">
                <a:solidFill>
                  <a:schemeClr val="bg1">
                    <a:lumMod val="85000"/>
                  </a:schemeClr>
                </a:solidFill>
              </a:rPr>
              <a:t>helyesen elválasztott szót, </a:t>
            </a:r>
            <a:r>
              <a:rPr lang="hu-HU" sz="3600" dirty="0">
                <a:solidFill>
                  <a:schemeClr val="bg1">
                    <a:lumMod val="85000"/>
                  </a:schemeClr>
                </a:solidFill>
              </a:rPr>
              <a:t>kattints rá!</a:t>
            </a:r>
          </a:p>
          <a:p>
            <a:pPr algn="ctr"/>
            <a:r>
              <a:rPr lang="hu-HU" sz="3600" dirty="0">
                <a:solidFill>
                  <a:schemeClr val="bg1">
                    <a:lumMod val="85000"/>
                  </a:schemeClr>
                </a:solidFill>
              </a:rPr>
              <a:t>Ha rosszat választasz, a golyó el sem éri a bábukat. Akkor kattints a golyóra és visszajutsz a feladathoz. Ha jó golyóra kattintasz, tarolni fogsz </a:t>
            </a:r>
            <a:r>
              <a:rPr lang="hu-HU" sz="3600" dirty="0">
                <a:solidFill>
                  <a:schemeClr val="bg1">
                    <a:lumMod val="85000"/>
                  </a:schemeClr>
                </a:solidFill>
                <a:sym typeface="Wingdings" panose="05000000000000000000" pitchFamily="2" charset="2"/>
              </a:rPr>
              <a:t>, és megjelenik oldalt a golyó, arra kattintva jutsz a következő feladathoz. Sok sikert!</a:t>
            </a:r>
            <a:endParaRPr lang="hu-HU" sz="36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Nyíl: jobbra mutató 4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75DBC71F-564E-4FF4-ADB0-8FF6F90B7AE1}"/>
              </a:ext>
            </a:extLst>
          </p:cNvPr>
          <p:cNvSpPr/>
          <p:nvPr/>
        </p:nvSpPr>
        <p:spPr>
          <a:xfrm>
            <a:off x="14098608" y="2497666"/>
            <a:ext cx="1591733" cy="931334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xmlns="" id="{22F2BE99-9F35-47FC-9298-95713B2B70ED}"/>
              </a:ext>
            </a:extLst>
          </p:cNvPr>
          <p:cNvSpPr txBox="1"/>
          <p:nvPr/>
        </p:nvSpPr>
        <p:spPr>
          <a:xfrm>
            <a:off x="158322" y="3287823"/>
            <a:ext cx="2371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dirty="0">
                <a:solidFill>
                  <a:schemeClr val="bg1">
                    <a:lumMod val="85000"/>
                  </a:schemeClr>
                </a:solidFill>
              </a:rPr>
              <a:t>N. Mile Ilona</a:t>
            </a:r>
          </a:p>
        </p:txBody>
      </p:sp>
      <p:sp>
        <p:nvSpPr>
          <p:cNvPr id="58" name="Ellipszis 57">
            <a:extLst>
              <a:ext uri="{FF2B5EF4-FFF2-40B4-BE49-F238E27FC236}">
                <a16:creationId xmlns:a16="http://schemas.microsoft.com/office/drawing/2014/main" xmlns="" id="{99AF37C1-9C86-4843-84A4-BFA93D04F3B9}"/>
              </a:ext>
            </a:extLst>
          </p:cNvPr>
          <p:cNvSpPr/>
          <p:nvPr/>
        </p:nvSpPr>
        <p:spPr>
          <a:xfrm>
            <a:off x="5975551" y="2762455"/>
            <a:ext cx="925696" cy="925696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9" name="Ellipszis 58">
            <a:extLst>
              <a:ext uri="{FF2B5EF4-FFF2-40B4-BE49-F238E27FC236}">
                <a16:creationId xmlns:a16="http://schemas.microsoft.com/office/drawing/2014/main" xmlns="" id="{D19A5146-3BDF-4059-8942-9406D8DABABC}"/>
              </a:ext>
            </a:extLst>
          </p:cNvPr>
          <p:cNvSpPr/>
          <p:nvPr/>
        </p:nvSpPr>
        <p:spPr>
          <a:xfrm>
            <a:off x="7720700" y="3117362"/>
            <a:ext cx="925696" cy="92569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60" name="Ellipszis 59">
            <a:extLst>
              <a:ext uri="{FF2B5EF4-FFF2-40B4-BE49-F238E27FC236}">
                <a16:creationId xmlns:a16="http://schemas.microsoft.com/office/drawing/2014/main" xmlns="" id="{CB60D351-7CB6-49A1-9120-9CEFB3677D04}"/>
              </a:ext>
            </a:extLst>
          </p:cNvPr>
          <p:cNvSpPr/>
          <p:nvPr/>
        </p:nvSpPr>
        <p:spPr>
          <a:xfrm>
            <a:off x="9428001" y="2843806"/>
            <a:ext cx="925696" cy="92569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</p:spTree>
    <p:extLst>
      <p:ext uri="{BB962C8B-B14F-4D97-AF65-F5344CB8AC3E}">
        <p14:creationId xmlns:p14="http://schemas.microsoft.com/office/powerpoint/2010/main" xmlns="" val="155480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églalap: lekerekített 63">
            <a:extLst>
              <a:ext uri="{FF2B5EF4-FFF2-40B4-BE49-F238E27FC236}">
                <a16:creationId xmlns:a16="http://schemas.microsoft.com/office/drawing/2014/main" xmlns="" id="{62B42DD0-7A3F-4586-A40C-2F67A8009785}"/>
              </a:ext>
            </a:extLst>
          </p:cNvPr>
          <p:cNvSpPr/>
          <p:nvPr/>
        </p:nvSpPr>
        <p:spPr>
          <a:xfrm>
            <a:off x="12271338" y="63718"/>
            <a:ext cx="3894939" cy="1219200"/>
          </a:xfrm>
          <a:prstGeom prst="roundRect">
            <a:avLst/>
          </a:prstGeom>
          <a:solidFill>
            <a:srgbClr val="FF0000">
              <a:alpha val="4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5" name="Téglalap: lekerekített 114">
            <a:extLst>
              <a:ext uri="{FF2B5EF4-FFF2-40B4-BE49-F238E27FC236}">
                <a16:creationId xmlns:a16="http://schemas.microsoft.com/office/drawing/2014/main" xmlns="" id="{F286AFB7-04EB-4A33-8A9C-B8901C00979F}"/>
              </a:ext>
            </a:extLst>
          </p:cNvPr>
          <p:cNvSpPr/>
          <p:nvPr/>
        </p:nvSpPr>
        <p:spPr>
          <a:xfrm>
            <a:off x="12271338" y="1315266"/>
            <a:ext cx="3894939" cy="1219200"/>
          </a:xfrm>
          <a:prstGeom prst="roundRect">
            <a:avLst/>
          </a:prstGeom>
          <a:solidFill>
            <a:srgbClr val="FFC000">
              <a:alpha val="4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6" name="Téglalap: lekerekített 115">
            <a:extLst>
              <a:ext uri="{FF2B5EF4-FFF2-40B4-BE49-F238E27FC236}">
                <a16:creationId xmlns:a16="http://schemas.microsoft.com/office/drawing/2014/main" xmlns="" id="{7EE195C0-CEA9-4742-AE12-2C496FA12EA3}"/>
              </a:ext>
            </a:extLst>
          </p:cNvPr>
          <p:cNvSpPr/>
          <p:nvPr/>
        </p:nvSpPr>
        <p:spPr>
          <a:xfrm>
            <a:off x="12252192" y="2594088"/>
            <a:ext cx="3894939" cy="1250732"/>
          </a:xfrm>
          <a:prstGeom prst="roundRect">
            <a:avLst/>
          </a:prstGeom>
          <a:solidFill>
            <a:schemeClr val="bg1">
              <a:lumMod val="65000"/>
              <a:alpha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56" name="Ellipszis 55">
            <a:hlinkClick r:id="rId3" action="ppaction://hlinksldjump"/>
            <a:extLst>
              <a:ext uri="{FF2B5EF4-FFF2-40B4-BE49-F238E27FC236}">
                <a16:creationId xmlns:a16="http://schemas.microsoft.com/office/drawing/2014/main" xmlns="" id="{C58070B3-223C-416A-9627-275CDE8F0180}"/>
              </a:ext>
            </a:extLst>
          </p:cNvPr>
          <p:cNvSpPr/>
          <p:nvPr/>
        </p:nvSpPr>
        <p:spPr>
          <a:xfrm>
            <a:off x="11292600" y="231444"/>
            <a:ext cx="925696" cy="925696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7" name="Ellipszis 56">
            <a:hlinkClick r:id="rId4" action="ppaction://hlinksldjump"/>
            <a:extLst>
              <a:ext uri="{FF2B5EF4-FFF2-40B4-BE49-F238E27FC236}">
                <a16:creationId xmlns:a16="http://schemas.microsoft.com/office/drawing/2014/main" xmlns="" id="{B2D363D0-F50B-44C1-8009-EFE8CAA04BC7}"/>
              </a:ext>
            </a:extLst>
          </p:cNvPr>
          <p:cNvSpPr/>
          <p:nvPr/>
        </p:nvSpPr>
        <p:spPr>
          <a:xfrm>
            <a:off x="11292600" y="1491829"/>
            <a:ext cx="925696" cy="92569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8" name="Ellipszis 57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FCDF8C9C-9B16-43DE-8643-8E0FF70856AC}"/>
              </a:ext>
            </a:extLst>
          </p:cNvPr>
          <p:cNvSpPr/>
          <p:nvPr/>
        </p:nvSpPr>
        <p:spPr>
          <a:xfrm>
            <a:off x="11292600" y="2752214"/>
            <a:ext cx="925696" cy="92569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5BD9FA38-26B6-4FE0-81BC-A7DBC7867D3C}"/>
              </a:ext>
            </a:extLst>
          </p:cNvPr>
          <p:cNvSpPr txBox="1"/>
          <p:nvPr/>
        </p:nvSpPr>
        <p:spPr>
          <a:xfrm>
            <a:off x="12872215" y="1473231"/>
            <a:ext cx="2654894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 err="1">
                <a:solidFill>
                  <a:schemeClr val="bg1"/>
                </a:solidFill>
              </a:rPr>
              <a:t>m</a:t>
            </a:r>
            <a:r>
              <a:rPr lang="hu-HU" sz="5657" dirty="0" err="1" smtClean="0">
                <a:solidFill>
                  <a:schemeClr val="bg1"/>
                </a:solidFill>
              </a:rPr>
              <a:t>o-ndja</a:t>
            </a:r>
            <a:endParaRPr lang="hu-HU" sz="5657" dirty="0">
              <a:solidFill>
                <a:schemeClr val="bg1"/>
              </a:solidFill>
            </a:endParaRPr>
          </a:p>
        </p:txBody>
      </p:sp>
      <p:sp>
        <p:nvSpPr>
          <p:cNvPr id="60" name="Szövegdoboz 59">
            <a:extLst>
              <a:ext uri="{FF2B5EF4-FFF2-40B4-BE49-F238E27FC236}">
                <a16:creationId xmlns:a16="http://schemas.microsoft.com/office/drawing/2014/main" xmlns="" id="{AECF2986-AE3B-4C28-A3CD-7A158CEB35A6}"/>
              </a:ext>
            </a:extLst>
          </p:cNvPr>
          <p:cNvSpPr txBox="1"/>
          <p:nvPr/>
        </p:nvSpPr>
        <p:spPr>
          <a:xfrm>
            <a:off x="12865532" y="231444"/>
            <a:ext cx="2654894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 err="1">
                <a:solidFill>
                  <a:schemeClr val="bg1"/>
                </a:solidFill>
              </a:rPr>
              <a:t>m</a:t>
            </a:r>
            <a:r>
              <a:rPr lang="hu-HU" sz="5657" dirty="0" err="1" smtClean="0">
                <a:solidFill>
                  <a:schemeClr val="bg1"/>
                </a:solidFill>
              </a:rPr>
              <a:t>on-dja</a:t>
            </a:r>
            <a:endParaRPr lang="hu-HU" sz="5657" dirty="0">
              <a:solidFill>
                <a:schemeClr val="bg1"/>
              </a:solidFill>
            </a:endParaRPr>
          </a:p>
        </p:txBody>
      </p:sp>
      <p:sp>
        <p:nvSpPr>
          <p:cNvPr id="61" name="Szövegdoboz 60">
            <a:extLst>
              <a:ext uri="{FF2B5EF4-FFF2-40B4-BE49-F238E27FC236}">
                <a16:creationId xmlns:a16="http://schemas.microsoft.com/office/drawing/2014/main" xmlns="" id="{039315EB-555A-4373-B664-AF9AFC559CAD}"/>
              </a:ext>
            </a:extLst>
          </p:cNvPr>
          <p:cNvSpPr txBox="1"/>
          <p:nvPr/>
        </p:nvSpPr>
        <p:spPr>
          <a:xfrm>
            <a:off x="12891360" y="2752214"/>
            <a:ext cx="2654894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>
                <a:solidFill>
                  <a:schemeClr val="bg1"/>
                </a:solidFill>
              </a:rPr>
              <a:t>m</a:t>
            </a:r>
            <a:r>
              <a:rPr lang="hu-HU" sz="5657" dirty="0" smtClean="0">
                <a:solidFill>
                  <a:schemeClr val="bg1"/>
                </a:solidFill>
              </a:rPr>
              <a:t>ond-ja</a:t>
            </a:r>
            <a:endParaRPr lang="hu-HU" sz="5657" dirty="0">
              <a:solidFill>
                <a:schemeClr val="bg1"/>
              </a:solidFill>
            </a:endParaRPr>
          </a:p>
        </p:txBody>
      </p:sp>
      <p:pic>
        <p:nvPicPr>
          <p:cNvPr id="118" name="Kép 117">
            <a:extLst>
              <a:ext uri="{FF2B5EF4-FFF2-40B4-BE49-F238E27FC236}">
                <a16:creationId xmlns:a16="http://schemas.microsoft.com/office/drawing/2014/main" xmlns="" id="{172E640D-0DDA-4ACF-A154-E38712C07C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0306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9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14116797" y="2815825"/>
            <a:ext cx="1172547" cy="1172547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7" name="Kép 56">
            <a:extLst>
              <a:ext uri="{FF2B5EF4-FFF2-40B4-BE49-F238E27FC236}">
                <a16:creationId xmlns:a16="http://schemas.microsoft.com/office/drawing/2014/main" xmlns="" id="{2EAF2A43-F040-4493-ACA0-5C186B9B3D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7060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0 L -0.00078 -0.7451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372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-10800000">
                                      <p:cBhvr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2" presetClass="exit" presetSubtype="9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2" presetClass="exit" presetSubtype="9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-10800000">
                                      <p:cBhvr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2" presetClass="exit" presetSubtype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4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2" presetClass="exit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5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2" presetClass="exit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-10800000">
                                      <p:cBhvr>
                                        <p:cTn id="5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2" presetClass="exit" presetSubtype="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2" presetClass="exit" presetSubtype="3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6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5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6" name="Kép 55">
            <a:extLst>
              <a:ext uri="{FF2B5EF4-FFF2-40B4-BE49-F238E27FC236}">
                <a16:creationId xmlns:a16="http://schemas.microsoft.com/office/drawing/2014/main" xmlns="" id="{E4998E87-88F9-4517-8B48-B2D7B65C98D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7660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decel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6175E-6 0 L 0.00384 -0.5347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267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6" name="Kép 55">
            <a:extLst>
              <a:ext uri="{FF2B5EF4-FFF2-40B4-BE49-F238E27FC236}">
                <a16:creationId xmlns:a16="http://schemas.microsoft.com/office/drawing/2014/main" xmlns="" id="{3031BD07-5EED-44C3-9147-66885E83C3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213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decel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6175E-6 0 L 0.00384 -0.5347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267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églalap: lekerekített 63">
            <a:extLst>
              <a:ext uri="{FF2B5EF4-FFF2-40B4-BE49-F238E27FC236}">
                <a16:creationId xmlns:a16="http://schemas.microsoft.com/office/drawing/2014/main" xmlns="" id="{F11DFE3E-B82B-4837-9D06-69825B0EAAFF}"/>
              </a:ext>
            </a:extLst>
          </p:cNvPr>
          <p:cNvSpPr/>
          <p:nvPr/>
        </p:nvSpPr>
        <p:spPr>
          <a:xfrm>
            <a:off x="12271338" y="63718"/>
            <a:ext cx="3894939" cy="1219200"/>
          </a:xfrm>
          <a:prstGeom prst="roundRect">
            <a:avLst/>
          </a:prstGeom>
          <a:solidFill>
            <a:srgbClr val="FF0000">
              <a:alpha val="4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5" name="Téglalap: lekerekített 114">
            <a:extLst>
              <a:ext uri="{FF2B5EF4-FFF2-40B4-BE49-F238E27FC236}">
                <a16:creationId xmlns:a16="http://schemas.microsoft.com/office/drawing/2014/main" xmlns="" id="{E53A800A-2EAF-4A1B-B2A3-74A0FCCC8A96}"/>
              </a:ext>
            </a:extLst>
          </p:cNvPr>
          <p:cNvSpPr/>
          <p:nvPr/>
        </p:nvSpPr>
        <p:spPr>
          <a:xfrm>
            <a:off x="12271338" y="1315266"/>
            <a:ext cx="3894939" cy="1219200"/>
          </a:xfrm>
          <a:prstGeom prst="roundRect">
            <a:avLst/>
          </a:prstGeom>
          <a:solidFill>
            <a:srgbClr val="FFC000">
              <a:alpha val="4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6" name="Téglalap: lekerekített 115">
            <a:extLst>
              <a:ext uri="{FF2B5EF4-FFF2-40B4-BE49-F238E27FC236}">
                <a16:creationId xmlns:a16="http://schemas.microsoft.com/office/drawing/2014/main" xmlns="" id="{0A0D698D-1A67-4A74-AFA2-E308F0ABD1FC}"/>
              </a:ext>
            </a:extLst>
          </p:cNvPr>
          <p:cNvSpPr/>
          <p:nvPr/>
        </p:nvSpPr>
        <p:spPr>
          <a:xfrm>
            <a:off x="12271338" y="2566813"/>
            <a:ext cx="3894939" cy="1219200"/>
          </a:xfrm>
          <a:prstGeom prst="roundRect">
            <a:avLst/>
          </a:prstGeom>
          <a:solidFill>
            <a:schemeClr val="bg1">
              <a:lumMod val="65000"/>
              <a:alpha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7" y="-1632924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56" name="Ellipszis 55">
            <a:hlinkClick r:id="rId3" action="ppaction://hlinksldjump"/>
            <a:extLst>
              <a:ext uri="{FF2B5EF4-FFF2-40B4-BE49-F238E27FC236}">
                <a16:creationId xmlns:a16="http://schemas.microsoft.com/office/drawing/2014/main" xmlns="" id="{C58070B3-223C-416A-9627-275CDE8F0180}"/>
              </a:ext>
            </a:extLst>
          </p:cNvPr>
          <p:cNvSpPr/>
          <p:nvPr/>
        </p:nvSpPr>
        <p:spPr>
          <a:xfrm>
            <a:off x="11272832" y="192795"/>
            <a:ext cx="925696" cy="925696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7" name="Ellipszis 56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B2D363D0-F50B-44C1-8009-EFE8CAA04BC7}"/>
              </a:ext>
            </a:extLst>
          </p:cNvPr>
          <p:cNvSpPr/>
          <p:nvPr/>
        </p:nvSpPr>
        <p:spPr>
          <a:xfrm>
            <a:off x="11272832" y="1453180"/>
            <a:ext cx="925696" cy="92569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8" name="Ellipszis 57">
            <a:hlinkClick r:id="rId4" action="ppaction://hlinksldjump"/>
            <a:extLst>
              <a:ext uri="{FF2B5EF4-FFF2-40B4-BE49-F238E27FC236}">
                <a16:creationId xmlns:a16="http://schemas.microsoft.com/office/drawing/2014/main" xmlns="" id="{FCDF8C9C-9B16-43DE-8643-8E0FF70856AC}"/>
              </a:ext>
            </a:extLst>
          </p:cNvPr>
          <p:cNvSpPr/>
          <p:nvPr/>
        </p:nvSpPr>
        <p:spPr>
          <a:xfrm>
            <a:off x="11272832" y="2713565"/>
            <a:ext cx="925696" cy="92569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5BD9FA38-26B6-4FE0-81BC-A7DBC7867D3C}"/>
              </a:ext>
            </a:extLst>
          </p:cNvPr>
          <p:cNvSpPr txBox="1"/>
          <p:nvPr/>
        </p:nvSpPr>
        <p:spPr>
          <a:xfrm>
            <a:off x="12665428" y="1424289"/>
            <a:ext cx="3263073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 err="1">
                <a:solidFill>
                  <a:schemeClr val="bg1"/>
                </a:solidFill>
              </a:rPr>
              <a:t>m</a:t>
            </a:r>
            <a:r>
              <a:rPr lang="hu-HU" sz="5657" dirty="0" err="1" smtClean="0">
                <a:solidFill>
                  <a:schemeClr val="bg1"/>
                </a:solidFill>
              </a:rPr>
              <a:t>o</a:t>
            </a:r>
            <a:r>
              <a:rPr lang="hu-HU" sz="5657" dirty="0" smtClean="0">
                <a:solidFill>
                  <a:schemeClr val="bg1"/>
                </a:solidFill>
              </a:rPr>
              <a:t>-</a:t>
            </a:r>
            <a:r>
              <a:rPr lang="hu-HU" sz="5657" dirty="0" err="1" smtClean="0">
                <a:solidFill>
                  <a:schemeClr val="bg1"/>
                </a:solidFill>
              </a:rPr>
              <a:t>gyo</a:t>
            </a:r>
            <a:r>
              <a:rPr lang="hu-HU" sz="5657" dirty="0" smtClean="0">
                <a:solidFill>
                  <a:schemeClr val="bg1"/>
                </a:solidFill>
              </a:rPr>
              <a:t>-ró</a:t>
            </a:r>
            <a:endParaRPr lang="hu-HU" sz="5657" dirty="0">
              <a:solidFill>
                <a:schemeClr val="bg1"/>
              </a:solidFill>
            </a:endParaRPr>
          </a:p>
        </p:txBody>
      </p:sp>
      <p:sp>
        <p:nvSpPr>
          <p:cNvPr id="60" name="Szövegdoboz 59">
            <a:extLst>
              <a:ext uri="{FF2B5EF4-FFF2-40B4-BE49-F238E27FC236}">
                <a16:creationId xmlns:a16="http://schemas.microsoft.com/office/drawing/2014/main" xmlns="" id="{AECF2986-AE3B-4C28-A3CD-7A158CEB35A6}"/>
              </a:ext>
            </a:extLst>
          </p:cNvPr>
          <p:cNvSpPr txBox="1"/>
          <p:nvPr/>
        </p:nvSpPr>
        <p:spPr>
          <a:xfrm>
            <a:off x="12665427" y="192791"/>
            <a:ext cx="3271601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 err="1">
                <a:solidFill>
                  <a:schemeClr val="bg1"/>
                </a:solidFill>
              </a:rPr>
              <a:t>m</a:t>
            </a:r>
            <a:r>
              <a:rPr lang="hu-HU" sz="5657" dirty="0" err="1" smtClean="0">
                <a:solidFill>
                  <a:schemeClr val="bg1"/>
                </a:solidFill>
              </a:rPr>
              <a:t>ogy</a:t>
            </a:r>
            <a:r>
              <a:rPr lang="hu-HU" sz="5657" dirty="0" smtClean="0">
                <a:solidFill>
                  <a:schemeClr val="bg1"/>
                </a:solidFill>
              </a:rPr>
              <a:t>-o-ró</a:t>
            </a:r>
            <a:endParaRPr lang="hu-HU" sz="5657" dirty="0">
              <a:solidFill>
                <a:schemeClr val="bg1"/>
              </a:solidFill>
            </a:endParaRPr>
          </a:p>
        </p:txBody>
      </p:sp>
      <p:sp>
        <p:nvSpPr>
          <p:cNvPr id="61" name="Szövegdoboz 60">
            <a:extLst>
              <a:ext uri="{FF2B5EF4-FFF2-40B4-BE49-F238E27FC236}">
                <a16:creationId xmlns:a16="http://schemas.microsoft.com/office/drawing/2014/main" xmlns="" id="{039315EB-555A-4373-B664-AF9AFC559CAD}"/>
              </a:ext>
            </a:extLst>
          </p:cNvPr>
          <p:cNvSpPr txBox="1"/>
          <p:nvPr/>
        </p:nvSpPr>
        <p:spPr>
          <a:xfrm>
            <a:off x="12665423" y="2655793"/>
            <a:ext cx="3274743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 err="1">
                <a:solidFill>
                  <a:schemeClr val="bg1"/>
                </a:solidFill>
              </a:rPr>
              <a:t>m</a:t>
            </a:r>
            <a:r>
              <a:rPr lang="hu-HU" sz="5657" dirty="0" err="1" smtClean="0">
                <a:solidFill>
                  <a:schemeClr val="bg1"/>
                </a:solidFill>
              </a:rPr>
              <a:t>o</a:t>
            </a:r>
            <a:r>
              <a:rPr lang="hu-HU" sz="5657" dirty="0" smtClean="0">
                <a:solidFill>
                  <a:schemeClr val="bg1"/>
                </a:solidFill>
              </a:rPr>
              <a:t>-</a:t>
            </a:r>
            <a:r>
              <a:rPr lang="hu-HU" sz="5657" dirty="0" err="1" smtClean="0">
                <a:solidFill>
                  <a:schemeClr val="bg1"/>
                </a:solidFill>
              </a:rPr>
              <a:t>gyor</a:t>
            </a:r>
            <a:r>
              <a:rPr lang="hu-HU" sz="5657" dirty="0" smtClean="0">
                <a:solidFill>
                  <a:schemeClr val="bg1"/>
                </a:solidFill>
              </a:rPr>
              <a:t>-ó</a:t>
            </a:r>
            <a:endParaRPr lang="hu-HU" sz="5657" dirty="0">
              <a:solidFill>
                <a:schemeClr val="bg1"/>
              </a:solidFill>
            </a:endParaRPr>
          </a:p>
        </p:txBody>
      </p:sp>
      <p:pic>
        <p:nvPicPr>
          <p:cNvPr id="118" name="Kép 117">
            <a:extLst>
              <a:ext uri="{FF2B5EF4-FFF2-40B4-BE49-F238E27FC236}">
                <a16:creationId xmlns:a16="http://schemas.microsoft.com/office/drawing/2014/main" xmlns="" id="{2BEC9DF7-3BE4-4EAB-9B23-1DB3BCBE742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7198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9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14116797" y="2815825"/>
            <a:ext cx="1172547" cy="117254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7" name="Kép 56">
            <a:extLst>
              <a:ext uri="{FF2B5EF4-FFF2-40B4-BE49-F238E27FC236}">
                <a16:creationId xmlns:a16="http://schemas.microsoft.com/office/drawing/2014/main" xmlns="" id="{1D9BB4FC-9FF6-4BDF-A5F7-07B6E7A203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2813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0 L -0.00078 -0.7451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372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-10800000">
                                      <p:cBhvr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2" presetClass="exit" presetSubtype="9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2" presetClass="exit" presetSubtype="9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-10800000">
                                      <p:cBhvr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2" presetClass="exit" presetSubtype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4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2" presetClass="exit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5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2" presetClass="exit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-10800000">
                                      <p:cBhvr>
                                        <p:cTn id="5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2" presetClass="exit" presetSubtype="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2" presetClass="exit" presetSubtype="3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6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5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6" name="Kép 55">
            <a:extLst>
              <a:ext uri="{FF2B5EF4-FFF2-40B4-BE49-F238E27FC236}">
                <a16:creationId xmlns:a16="http://schemas.microsoft.com/office/drawing/2014/main" xmlns="" id="{1CFC1FF8-2638-4BE8-A3F2-6B532B0669D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7811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decel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433E-6 1.85185E-6 L 0.00448 -0.5347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" y="-267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6" name="Kép 55">
            <a:extLst>
              <a:ext uri="{FF2B5EF4-FFF2-40B4-BE49-F238E27FC236}">
                <a16:creationId xmlns:a16="http://schemas.microsoft.com/office/drawing/2014/main" xmlns="" id="{AF79FA69-6084-49A9-8571-EE586BCDD15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0929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decel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433E-6 1.85185E-6 L 0.00448 -0.5347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" y="-267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églalap: lekerekített 63">
            <a:extLst>
              <a:ext uri="{FF2B5EF4-FFF2-40B4-BE49-F238E27FC236}">
                <a16:creationId xmlns:a16="http://schemas.microsoft.com/office/drawing/2014/main" xmlns="" id="{A88C01BE-0514-44CE-B34C-501240B26CA2}"/>
              </a:ext>
            </a:extLst>
          </p:cNvPr>
          <p:cNvSpPr/>
          <p:nvPr/>
        </p:nvSpPr>
        <p:spPr>
          <a:xfrm>
            <a:off x="12314320" y="72088"/>
            <a:ext cx="3894939" cy="1219200"/>
          </a:xfrm>
          <a:prstGeom prst="roundRect">
            <a:avLst/>
          </a:prstGeom>
          <a:solidFill>
            <a:srgbClr val="FF0000">
              <a:alpha val="4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5" name="Téglalap: lekerekített 114">
            <a:extLst>
              <a:ext uri="{FF2B5EF4-FFF2-40B4-BE49-F238E27FC236}">
                <a16:creationId xmlns:a16="http://schemas.microsoft.com/office/drawing/2014/main" xmlns="" id="{DB209C30-DE98-4F9A-B1F5-B22033636D45}"/>
              </a:ext>
            </a:extLst>
          </p:cNvPr>
          <p:cNvSpPr/>
          <p:nvPr/>
        </p:nvSpPr>
        <p:spPr>
          <a:xfrm>
            <a:off x="12271338" y="1315266"/>
            <a:ext cx="3894939" cy="1219200"/>
          </a:xfrm>
          <a:prstGeom prst="roundRect">
            <a:avLst/>
          </a:prstGeom>
          <a:solidFill>
            <a:srgbClr val="FFC000">
              <a:alpha val="4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6" name="Téglalap: lekerekített 115">
            <a:extLst>
              <a:ext uri="{FF2B5EF4-FFF2-40B4-BE49-F238E27FC236}">
                <a16:creationId xmlns:a16="http://schemas.microsoft.com/office/drawing/2014/main" xmlns="" id="{450A6F02-CC13-4753-8DC5-7AB330AD4E16}"/>
              </a:ext>
            </a:extLst>
          </p:cNvPr>
          <p:cNvSpPr/>
          <p:nvPr/>
        </p:nvSpPr>
        <p:spPr>
          <a:xfrm>
            <a:off x="12271338" y="2566813"/>
            <a:ext cx="3894939" cy="1219200"/>
          </a:xfrm>
          <a:prstGeom prst="roundRect">
            <a:avLst/>
          </a:prstGeom>
          <a:solidFill>
            <a:schemeClr val="bg1">
              <a:lumMod val="65000"/>
              <a:alpha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56" name="Ellipszis 55">
            <a:hlinkClick r:id="rId3" action="ppaction://hlinksldjump"/>
            <a:extLst>
              <a:ext uri="{FF2B5EF4-FFF2-40B4-BE49-F238E27FC236}">
                <a16:creationId xmlns:a16="http://schemas.microsoft.com/office/drawing/2014/main" xmlns="" id="{C58070B3-223C-416A-9627-275CDE8F0180}"/>
              </a:ext>
            </a:extLst>
          </p:cNvPr>
          <p:cNvSpPr/>
          <p:nvPr/>
        </p:nvSpPr>
        <p:spPr>
          <a:xfrm>
            <a:off x="11292600" y="231444"/>
            <a:ext cx="925696" cy="925696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7" name="Ellipszis 56">
            <a:hlinkClick r:id="rId4" action="ppaction://hlinksldjump"/>
            <a:extLst>
              <a:ext uri="{FF2B5EF4-FFF2-40B4-BE49-F238E27FC236}">
                <a16:creationId xmlns:a16="http://schemas.microsoft.com/office/drawing/2014/main" xmlns="" id="{B2D363D0-F50B-44C1-8009-EFE8CAA04BC7}"/>
              </a:ext>
            </a:extLst>
          </p:cNvPr>
          <p:cNvSpPr/>
          <p:nvPr/>
        </p:nvSpPr>
        <p:spPr>
          <a:xfrm>
            <a:off x="11292600" y="1491829"/>
            <a:ext cx="925696" cy="92569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8" name="Ellipszis 57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FCDF8C9C-9B16-43DE-8643-8E0FF70856AC}"/>
              </a:ext>
            </a:extLst>
          </p:cNvPr>
          <p:cNvSpPr/>
          <p:nvPr/>
        </p:nvSpPr>
        <p:spPr>
          <a:xfrm>
            <a:off x="11292600" y="2752214"/>
            <a:ext cx="925696" cy="92569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5BD9FA38-26B6-4FE0-81BC-A7DBC7867D3C}"/>
              </a:ext>
            </a:extLst>
          </p:cNvPr>
          <p:cNvSpPr txBox="1"/>
          <p:nvPr/>
        </p:nvSpPr>
        <p:spPr>
          <a:xfrm>
            <a:off x="13014636" y="1462128"/>
            <a:ext cx="2279150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>
                <a:solidFill>
                  <a:schemeClr val="bg1"/>
                </a:solidFill>
              </a:rPr>
              <a:t>v</a:t>
            </a:r>
            <a:r>
              <a:rPr lang="hu-HU" sz="5657" dirty="0" smtClean="0">
                <a:solidFill>
                  <a:schemeClr val="bg1"/>
                </a:solidFill>
              </a:rPr>
              <a:t>i-</a:t>
            </a:r>
            <a:r>
              <a:rPr lang="hu-HU" sz="5657" dirty="0" err="1" smtClean="0">
                <a:solidFill>
                  <a:schemeClr val="bg1"/>
                </a:solidFill>
              </a:rPr>
              <a:t>llany</a:t>
            </a:r>
            <a:endParaRPr lang="hu-HU" sz="5657" dirty="0">
              <a:solidFill>
                <a:schemeClr val="bg1"/>
              </a:solidFill>
            </a:endParaRPr>
          </a:p>
        </p:txBody>
      </p:sp>
      <p:sp>
        <p:nvSpPr>
          <p:cNvPr id="60" name="Szövegdoboz 59">
            <a:extLst>
              <a:ext uri="{FF2B5EF4-FFF2-40B4-BE49-F238E27FC236}">
                <a16:creationId xmlns:a16="http://schemas.microsoft.com/office/drawing/2014/main" xmlns="" id="{AECF2986-AE3B-4C28-A3CD-7A158CEB35A6}"/>
              </a:ext>
            </a:extLst>
          </p:cNvPr>
          <p:cNvSpPr txBox="1"/>
          <p:nvPr/>
        </p:nvSpPr>
        <p:spPr>
          <a:xfrm>
            <a:off x="13014636" y="212846"/>
            <a:ext cx="2279150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 err="1" smtClean="0">
                <a:solidFill>
                  <a:schemeClr val="bg1"/>
                </a:solidFill>
              </a:rPr>
              <a:t>vill-any</a:t>
            </a:r>
            <a:endParaRPr lang="hu-HU" sz="5657" dirty="0">
              <a:solidFill>
                <a:schemeClr val="bg1"/>
              </a:solidFill>
            </a:endParaRPr>
          </a:p>
        </p:txBody>
      </p:sp>
      <p:sp>
        <p:nvSpPr>
          <p:cNvPr id="61" name="Szövegdoboz 60">
            <a:extLst>
              <a:ext uri="{FF2B5EF4-FFF2-40B4-BE49-F238E27FC236}">
                <a16:creationId xmlns:a16="http://schemas.microsoft.com/office/drawing/2014/main" xmlns="" id="{039315EB-555A-4373-B664-AF9AFC559CAD}"/>
              </a:ext>
            </a:extLst>
          </p:cNvPr>
          <p:cNvSpPr txBox="1"/>
          <p:nvPr/>
        </p:nvSpPr>
        <p:spPr>
          <a:xfrm>
            <a:off x="13033680" y="2631860"/>
            <a:ext cx="2279150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 err="1">
                <a:solidFill>
                  <a:schemeClr val="bg1"/>
                </a:solidFill>
              </a:rPr>
              <a:t>v</a:t>
            </a:r>
            <a:r>
              <a:rPr lang="hu-HU" sz="5657" dirty="0" err="1" smtClean="0">
                <a:solidFill>
                  <a:schemeClr val="bg1"/>
                </a:solidFill>
              </a:rPr>
              <a:t>il-lany</a:t>
            </a:r>
            <a:endParaRPr lang="hu-HU" sz="5657" dirty="0">
              <a:solidFill>
                <a:schemeClr val="bg1"/>
              </a:solidFill>
            </a:endParaRPr>
          </a:p>
        </p:txBody>
      </p:sp>
      <p:pic>
        <p:nvPicPr>
          <p:cNvPr id="118" name="Kép 117">
            <a:extLst>
              <a:ext uri="{FF2B5EF4-FFF2-40B4-BE49-F238E27FC236}">
                <a16:creationId xmlns:a16="http://schemas.microsoft.com/office/drawing/2014/main" xmlns="" id="{7256DC6C-401A-4BC2-AE61-92F4358B2E6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1260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9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14116797" y="2815825"/>
            <a:ext cx="1172547" cy="1172547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7" name="Kép 56">
            <a:extLst>
              <a:ext uri="{FF2B5EF4-FFF2-40B4-BE49-F238E27FC236}">
                <a16:creationId xmlns:a16="http://schemas.microsoft.com/office/drawing/2014/main" xmlns="" id="{36021EB9-CBD8-46B8-840B-3E0607D086C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5136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0 L -0.00078 -0.7451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372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-10800000">
                                      <p:cBhvr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2" presetClass="exit" presetSubtype="9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2" presetClass="exit" presetSubtype="9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-10800000">
                                      <p:cBhvr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2" presetClass="exit" presetSubtype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4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2" presetClass="exit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5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2" presetClass="exit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-10800000">
                                      <p:cBhvr>
                                        <p:cTn id="5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2" presetClass="exit" presetSubtype="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2" presetClass="exit" presetSubtype="3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6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5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7" y="-1632924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56" name="Ellipszis 55">
            <a:hlinkClick r:id="rId3" action="ppaction://hlinksldjump"/>
            <a:extLst>
              <a:ext uri="{FF2B5EF4-FFF2-40B4-BE49-F238E27FC236}">
                <a16:creationId xmlns:a16="http://schemas.microsoft.com/office/drawing/2014/main" xmlns="" id="{C58070B3-223C-416A-9627-275CDE8F0180}"/>
              </a:ext>
            </a:extLst>
          </p:cNvPr>
          <p:cNvSpPr/>
          <p:nvPr/>
        </p:nvSpPr>
        <p:spPr>
          <a:xfrm>
            <a:off x="11272832" y="192795"/>
            <a:ext cx="925696" cy="925696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" name="Téglalap: lekerekített 4">
            <a:extLst>
              <a:ext uri="{FF2B5EF4-FFF2-40B4-BE49-F238E27FC236}">
                <a16:creationId xmlns:a16="http://schemas.microsoft.com/office/drawing/2014/main" xmlns="" id="{093C82A1-8147-4594-ADB2-E3FA6AF86183}"/>
              </a:ext>
            </a:extLst>
          </p:cNvPr>
          <p:cNvSpPr/>
          <p:nvPr/>
        </p:nvSpPr>
        <p:spPr>
          <a:xfrm>
            <a:off x="12271338" y="63718"/>
            <a:ext cx="3894939" cy="1219200"/>
          </a:xfrm>
          <a:prstGeom prst="roundRect">
            <a:avLst/>
          </a:prstGeom>
          <a:solidFill>
            <a:srgbClr val="FF0000">
              <a:alpha val="4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7" name="Ellipszis 56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B2D363D0-F50B-44C1-8009-EFE8CAA04BC7}"/>
              </a:ext>
            </a:extLst>
          </p:cNvPr>
          <p:cNvSpPr/>
          <p:nvPr/>
        </p:nvSpPr>
        <p:spPr>
          <a:xfrm>
            <a:off x="11272832" y="1453180"/>
            <a:ext cx="925696" cy="92569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8" name="Ellipszis 57">
            <a:hlinkClick r:id="rId4" action="ppaction://hlinksldjump"/>
            <a:extLst>
              <a:ext uri="{FF2B5EF4-FFF2-40B4-BE49-F238E27FC236}">
                <a16:creationId xmlns:a16="http://schemas.microsoft.com/office/drawing/2014/main" xmlns="" id="{FCDF8C9C-9B16-43DE-8643-8E0FF70856AC}"/>
              </a:ext>
            </a:extLst>
          </p:cNvPr>
          <p:cNvSpPr/>
          <p:nvPr/>
        </p:nvSpPr>
        <p:spPr>
          <a:xfrm>
            <a:off x="11272832" y="2713565"/>
            <a:ext cx="925696" cy="92569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64" name="Téglalap: lekerekített 63">
            <a:extLst>
              <a:ext uri="{FF2B5EF4-FFF2-40B4-BE49-F238E27FC236}">
                <a16:creationId xmlns:a16="http://schemas.microsoft.com/office/drawing/2014/main" xmlns="" id="{95436517-DBE4-45C8-AD09-490481F05F52}"/>
              </a:ext>
            </a:extLst>
          </p:cNvPr>
          <p:cNvSpPr/>
          <p:nvPr/>
        </p:nvSpPr>
        <p:spPr>
          <a:xfrm>
            <a:off x="12271338" y="1315266"/>
            <a:ext cx="3894939" cy="1219200"/>
          </a:xfrm>
          <a:prstGeom prst="roundRect">
            <a:avLst/>
          </a:prstGeom>
          <a:solidFill>
            <a:srgbClr val="FFC000">
              <a:alpha val="4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5" name="Téglalap: lekerekített 114">
            <a:extLst>
              <a:ext uri="{FF2B5EF4-FFF2-40B4-BE49-F238E27FC236}">
                <a16:creationId xmlns:a16="http://schemas.microsoft.com/office/drawing/2014/main" xmlns="" id="{A1A989F3-5461-4C7A-92DD-23CBEC7B50C4}"/>
              </a:ext>
            </a:extLst>
          </p:cNvPr>
          <p:cNvSpPr/>
          <p:nvPr/>
        </p:nvSpPr>
        <p:spPr>
          <a:xfrm>
            <a:off x="12271338" y="2566813"/>
            <a:ext cx="3894939" cy="1219200"/>
          </a:xfrm>
          <a:prstGeom prst="roundRect">
            <a:avLst/>
          </a:prstGeom>
          <a:solidFill>
            <a:schemeClr val="bg1">
              <a:lumMod val="65000"/>
              <a:alpha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5BD9FA38-26B6-4FE0-81BC-A7DBC7867D3C}"/>
              </a:ext>
            </a:extLst>
          </p:cNvPr>
          <p:cNvSpPr txBox="1"/>
          <p:nvPr/>
        </p:nvSpPr>
        <p:spPr>
          <a:xfrm>
            <a:off x="13231721" y="1412673"/>
            <a:ext cx="1979388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>
                <a:solidFill>
                  <a:schemeClr val="bg1"/>
                </a:solidFill>
              </a:rPr>
              <a:t>a</a:t>
            </a:r>
            <a:r>
              <a:rPr lang="hu-HU" sz="5657" dirty="0" smtClean="0">
                <a:solidFill>
                  <a:schemeClr val="bg1"/>
                </a:solidFill>
              </a:rPr>
              <a:t>-u-tó</a:t>
            </a:r>
            <a:endParaRPr lang="hu-HU" sz="5657" dirty="0">
              <a:solidFill>
                <a:schemeClr val="bg1"/>
              </a:solidFill>
            </a:endParaRPr>
          </a:p>
        </p:txBody>
      </p:sp>
      <p:sp>
        <p:nvSpPr>
          <p:cNvPr id="60" name="Szövegdoboz 59">
            <a:extLst>
              <a:ext uri="{FF2B5EF4-FFF2-40B4-BE49-F238E27FC236}">
                <a16:creationId xmlns:a16="http://schemas.microsoft.com/office/drawing/2014/main" xmlns="" id="{AECF2986-AE3B-4C28-A3CD-7A158CEB35A6}"/>
              </a:ext>
            </a:extLst>
          </p:cNvPr>
          <p:cNvSpPr txBox="1"/>
          <p:nvPr/>
        </p:nvSpPr>
        <p:spPr>
          <a:xfrm>
            <a:off x="13191540" y="205089"/>
            <a:ext cx="1986441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 smtClean="0">
                <a:solidFill>
                  <a:schemeClr val="bg1"/>
                </a:solidFill>
              </a:rPr>
              <a:t>a-</a:t>
            </a:r>
            <a:r>
              <a:rPr lang="hu-HU" sz="5657" dirty="0" err="1" smtClean="0">
                <a:solidFill>
                  <a:schemeClr val="bg1"/>
                </a:solidFill>
              </a:rPr>
              <a:t>ut</a:t>
            </a:r>
            <a:r>
              <a:rPr lang="hu-HU" sz="5657" dirty="0" smtClean="0">
                <a:solidFill>
                  <a:schemeClr val="bg1"/>
                </a:solidFill>
              </a:rPr>
              <a:t>-ó</a:t>
            </a:r>
            <a:endParaRPr lang="hu-HU" sz="5657" dirty="0">
              <a:solidFill>
                <a:schemeClr val="bg1"/>
              </a:solidFill>
            </a:endParaRPr>
          </a:p>
        </p:txBody>
      </p:sp>
      <p:sp>
        <p:nvSpPr>
          <p:cNvPr id="61" name="Szövegdoboz 60">
            <a:extLst>
              <a:ext uri="{FF2B5EF4-FFF2-40B4-BE49-F238E27FC236}">
                <a16:creationId xmlns:a16="http://schemas.microsoft.com/office/drawing/2014/main" xmlns="" id="{039315EB-555A-4373-B664-AF9AFC559CAD}"/>
              </a:ext>
            </a:extLst>
          </p:cNvPr>
          <p:cNvSpPr txBox="1"/>
          <p:nvPr/>
        </p:nvSpPr>
        <p:spPr>
          <a:xfrm>
            <a:off x="13306475" y="2631873"/>
            <a:ext cx="1756571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>
                <a:solidFill>
                  <a:schemeClr val="bg1"/>
                </a:solidFill>
              </a:rPr>
              <a:t>a</a:t>
            </a:r>
            <a:r>
              <a:rPr lang="hu-HU" sz="5657" dirty="0" smtClean="0">
                <a:solidFill>
                  <a:schemeClr val="bg1"/>
                </a:solidFill>
              </a:rPr>
              <a:t>u-tó</a:t>
            </a:r>
            <a:endParaRPr lang="hu-HU" sz="5657" dirty="0">
              <a:solidFill>
                <a:schemeClr val="bg1"/>
              </a:solidFill>
            </a:endParaRPr>
          </a:p>
        </p:txBody>
      </p:sp>
      <p:pic>
        <p:nvPicPr>
          <p:cNvPr id="116" name="Kép 115">
            <a:extLst>
              <a:ext uri="{FF2B5EF4-FFF2-40B4-BE49-F238E27FC236}">
                <a16:creationId xmlns:a16="http://schemas.microsoft.com/office/drawing/2014/main" xmlns="" id="{9E0FE7E7-7479-4337-9119-0ABC1257692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1868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6" name="Kép 55">
            <a:extLst>
              <a:ext uri="{FF2B5EF4-FFF2-40B4-BE49-F238E27FC236}">
                <a16:creationId xmlns:a16="http://schemas.microsoft.com/office/drawing/2014/main" xmlns="" id="{524A548B-BD43-4B29-9164-6A80D72081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2534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decel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6175E-6 0 L 0.00384 -0.5347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267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6" name="Kép 55">
            <a:extLst>
              <a:ext uri="{FF2B5EF4-FFF2-40B4-BE49-F238E27FC236}">
                <a16:creationId xmlns:a16="http://schemas.microsoft.com/office/drawing/2014/main" xmlns="" id="{A5ADD95E-BFE3-4645-8DCF-4978E91BFE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0685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decel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6175E-6 0 L 0.00384 -0.5347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267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églalap: lekerekített 63">
            <a:extLst>
              <a:ext uri="{FF2B5EF4-FFF2-40B4-BE49-F238E27FC236}">
                <a16:creationId xmlns:a16="http://schemas.microsoft.com/office/drawing/2014/main" xmlns="" id="{A99A9492-9715-469F-9085-D71052701535}"/>
              </a:ext>
            </a:extLst>
          </p:cNvPr>
          <p:cNvSpPr/>
          <p:nvPr/>
        </p:nvSpPr>
        <p:spPr>
          <a:xfrm>
            <a:off x="12271338" y="63718"/>
            <a:ext cx="3894939" cy="1219200"/>
          </a:xfrm>
          <a:prstGeom prst="roundRect">
            <a:avLst/>
          </a:prstGeom>
          <a:solidFill>
            <a:srgbClr val="FF0000">
              <a:alpha val="4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5" name="Téglalap: lekerekített 114">
            <a:extLst>
              <a:ext uri="{FF2B5EF4-FFF2-40B4-BE49-F238E27FC236}">
                <a16:creationId xmlns:a16="http://schemas.microsoft.com/office/drawing/2014/main" xmlns="" id="{E0136989-1602-49C5-B6E8-F31FE7B4BE2A}"/>
              </a:ext>
            </a:extLst>
          </p:cNvPr>
          <p:cNvSpPr/>
          <p:nvPr/>
        </p:nvSpPr>
        <p:spPr>
          <a:xfrm>
            <a:off x="12271338" y="1315266"/>
            <a:ext cx="3894939" cy="1219200"/>
          </a:xfrm>
          <a:prstGeom prst="roundRect">
            <a:avLst/>
          </a:prstGeom>
          <a:solidFill>
            <a:srgbClr val="FFC000">
              <a:alpha val="4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6" name="Téglalap: lekerekített 115">
            <a:extLst>
              <a:ext uri="{FF2B5EF4-FFF2-40B4-BE49-F238E27FC236}">
                <a16:creationId xmlns:a16="http://schemas.microsoft.com/office/drawing/2014/main" xmlns="" id="{C489E7DE-4A7B-412B-B9FE-7AC0D617EF30}"/>
              </a:ext>
            </a:extLst>
          </p:cNvPr>
          <p:cNvSpPr/>
          <p:nvPr/>
        </p:nvSpPr>
        <p:spPr>
          <a:xfrm>
            <a:off x="12271338" y="2566813"/>
            <a:ext cx="3894939" cy="1219200"/>
          </a:xfrm>
          <a:prstGeom prst="roundRect">
            <a:avLst/>
          </a:prstGeom>
          <a:solidFill>
            <a:schemeClr val="bg1">
              <a:lumMod val="65000"/>
              <a:alpha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7" y="-1632924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56" name="Ellipszis 55">
            <a:hlinkClick r:id="rId3" action="ppaction://hlinksldjump"/>
            <a:extLst>
              <a:ext uri="{FF2B5EF4-FFF2-40B4-BE49-F238E27FC236}">
                <a16:creationId xmlns:a16="http://schemas.microsoft.com/office/drawing/2014/main" xmlns="" id="{C58070B3-223C-416A-9627-275CDE8F0180}"/>
              </a:ext>
            </a:extLst>
          </p:cNvPr>
          <p:cNvSpPr/>
          <p:nvPr/>
        </p:nvSpPr>
        <p:spPr>
          <a:xfrm>
            <a:off x="11272832" y="192795"/>
            <a:ext cx="925696" cy="925696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7" name="Ellipszis 56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B2D363D0-F50B-44C1-8009-EFE8CAA04BC7}"/>
              </a:ext>
            </a:extLst>
          </p:cNvPr>
          <p:cNvSpPr/>
          <p:nvPr/>
        </p:nvSpPr>
        <p:spPr>
          <a:xfrm>
            <a:off x="11272832" y="1453180"/>
            <a:ext cx="925696" cy="92569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8" name="Ellipszis 57">
            <a:hlinkClick r:id="rId4" action="ppaction://hlinksldjump"/>
            <a:extLst>
              <a:ext uri="{FF2B5EF4-FFF2-40B4-BE49-F238E27FC236}">
                <a16:creationId xmlns:a16="http://schemas.microsoft.com/office/drawing/2014/main" xmlns="" id="{FCDF8C9C-9B16-43DE-8643-8E0FF70856AC}"/>
              </a:ext>
            </a:extLst>
          </p:cNvPr>
          <p:cNvSpPr/>
          <p:nvPr/>
        </p:nvSpPr>
        <p:spPr>
          <a:xfrm>
            <a:off x="11272832" y="2713565"/>
            <a:ext cx="925696" cy="92569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5BD9FA38-26B6-4FE0-81BC-A7DBC7867D3C}"/>
              </a:ext>
            </a:extLst>
          </p:cNvPr>
          <p:cNvSpPr txBox="1"/>
          <p:nvPr/>
        </p:nvSpPr>
        <p:spPr>
          <a:xfrm>
            <a:off x="12665428" y="1424289"/>
            <a:ext cx="2700868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 err="1">
                <a:solidFill>
                  <a:schemeClr val="bg1"/>
                </a:solidFill>
              </a:rPr>
              <a:t>d</a:t>
            </a:r>
            <a:r>
              <a:rPr lang="hu-HU" sz="5657" dirty="0" err="1" smtClean="0">
                <a:solidFill>
                  <a:schemeClr val="bg1"/>
                </a:solidFill>
              </a:rPr>
              <a:t>iny-nye</a:t>
            </a:r>
            <a:endParaRPr lang="hu-HU" sz="5657" dirty="0">
              <a:solidFill>
                <a:schemeClr val="bg1"/>
              </a:solidFill>
            </a:endParaRPr>
          </a:p>
        </p:txBody>
      </p:sp>
      <p:sp>
        <p:nvSpPr>
          <p:cNvPr id="60" name="Szövegdoboz 59">
            <a:extLst>
              <a:ext uri="{FF2B5EF4-FFF2-40B4-BE49-F238E27FC236}">
                <a16:creationId xmlns:a16="http://schemas.microsoft.com/office/drawing/2014/main" xmlns="" id="{AECF2986-AE3B-4C28-A3CD-7A158CEB35A6}"/>
              </a:ext>
            </a:extLst>
          </p:cNvPr>
          <p:cNvSpPr txBox="1"/>
          <p:nvPr/>
        </p:nvSpPr>
        <p:spPr>
          <a:xfrm>
            <a:off x="12665429" y="192791"/>
            <a:ext cx="2385718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>
                <a:solidFill>
                  <a:schemeClr val="bg1"/>
                </a:solidFill>
              </a:rPr>
              <a:t>d</a:t>
            </a:r>
            <a:r>
              <a:rPr lang="hu-HU" sz="5657" dirty="0" smtClean="0">
                <a:solidFill>
                  <a:schemeClr val="bg1"/>
                </a:solidFill>
              </a:rPr>
              <a:t>i-</a:t>
            </a:r>
            <a:r>
              <a:rPr lang="hu-HU" sz="5657" dirty="0" err="1" smtClean="0">
                <a:solidFill>
                  <a:schemeClr val="bg1"/>
                </a:solidFill>
              </a:rPr>
              <a:t>nnye</a:t>
            </a:r>
            <a:endParaRPr lang="hu-HU" sz="5657" dirty="0">
              <a:solidFill>
                <a:schemeClr val="bg1"/>
              </a:solidFill>
            </a:endParaRPr>
          </a:p>
        </p:txBody>
      </p:sp>
      <p:sp>
        <p:nvSpPr>
          <p:cNvPr id="61" name="Szövegdoboz 60">
            <a:extLst>
              <a:ext uri="{FF2B5EF4-FFF2-40B4-BE49-F238E27FC236}">
                <a16:creationId xmlns:a16="http://schemas.microsoft.com/office/drawing/2014/main" xmlns="" id="{039315EB-555A-4373-B664-AF9AFC559CAD}"/>
              </a:ext>
            </a:extLst>
          </p:cNvPr>
          <p:cNvSpPr txBox="1"/>
          <p:nvPr/>
        </p:nvSpPr>
        <p:spPr>
          <a:xfrm>
            <a:off x="12665423" y="2655793"/>
            <a:ext cx="2385718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>
                <a:solidFill>
                  <a:schemeClr val="bg1"/>
                </a:solidFill>
              </a:rPr>
              <a:t>d</a:t>
            </a:r>
            <a:r>
              <a:rPr lang="hu-HU" sz="5657" dirty="0" smtClean="0">
                <a:solidFill>
                  <a:schemeClr val="bg1"/>
                </a:solidFill>
              </a:rPr>
              <a:t>in-</a:t>
            </a:r>
            <a:r>
              <a:rPr lang="hu-HU" sz="5657" dirty="0" err="1" smtClean="0">
                <a:solidFill>
                  <a:schemeClr val="bg1"/>
                </a:solidFill>
              </a:rPr>
              <a:t>nye</a:t>
            </a:r>
            <a:endParaRPr lang="hu-HU" sz="5657" dirty="0">
              <a:solidFill>
                <a:schemeClr val="bg1"/>
              </a:solidFill>
            </a:endParaRPr>
          </a:p>
        </p:txBody>
      </p:sp>
      <p:pic>
        <p:nvPicPr>
          <p:cNvPr id="118" name="Kép 117">
            <a:extLst>
              <a:ext uri="{FF2B5EF4-FFF2-40B4-BE49-F238E27FC236}">
                <a16:creationId xmlns:a16="http://schemas.microsoft.com/office/drawing/2014/main" xmlns="" id="{37E97182-D73B-4CFD-931A-FF7484FFE88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4831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9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14116797" y="2815825"/>
            <a:ext cx="1172547" cy="117254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7" name="Kép 56">
            <a:extLst>
              <a:ext uri="{FF2B5EF4-FFF2-40B4-BE49-F238E27FC236}">
                <a16:creationId xmlns:a16="http://schemas.microsoft.com/office/drawing/2014/main" xmlns="" id="{EA64B350-FC00-42C7-B26F-428E46D693F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7761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0 L -0.00078 -0.7451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372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-10800000">
                                      <p:cBhvr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2" presetClass="exit" presetSubtype="9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2" presetClass="exit" presetSubtype="9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-10800000">
                                      <p:cBhvr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2" presetClass="exit" presetSubtype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4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2" presetClass="exit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5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2" presetClass="exit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-10800000">
                                      <p:cBhvr>
                                        <p:cTn id="5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2" presetClass="exit" presetSubtype="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2" presetClass="exit" presetSubtype="3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6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5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6" name="Kép 55">
            <a:extLst>
              <a:ext uri="{FF2B5EF4-FFF2-40B4-BE49-F238E27FC236}">
                <a16:creationId xmlns:a16="http://schemas.microsoft.com/office/drawing/2014/main" xmlns="" id="{15D4E392-9227-40A9-838B-E570DE3442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7101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decel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433E-6 1.85185E-6 L 0.00448 -0.5347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" y="-267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6" name="Kép 55">
            <a:extLst>
              <a:ext uri="{FF2B5EF4-FFF2-40B4-BE49-F238E27FC236}">
                <a16:creationId xmlns:a16="http://schemas.microsoft.com/office/drawing/2014/main" xmlns="" id="{F44FEF20-03FC-4F73-8034-DACDE3C1C0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812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decel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433E-6 1.85185E-6 L 0.00448 -0.5347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" y="-267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églalap: lekerekített 63">
            <a:extLst>
              <a:ext uri="{FF2B5EF4-FFF2-40B4-BE49-F238E27FC236}">
                <a16:creationId xmlns:a16="http://schemas.microsoft.com/office/drawing/2014/main" xmlns="" id="{C825B4D8-22D3-4AF5-BCA7-D6C34100117A}"/>
              </a:ext>
            </a:extLst>
          </p:cNvPr>
          <p:cNvSpPr/>
          <p:nvPr/>
        </p:nvSpPr>
        <p:spPr>
          <a:xfrm>
            <a:off x="12271338" y="63718"/>
            <a:ext cx="3894939" cy="1219200"/>
          </a:xfrm>
          <a:prstGeom prst="roundRect">
            <a:avLst/>
          </a:prstGeom>
          <a:solidFill>
            <a:srgbClr val="FF0000">
              <a:alpha val="4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5" name="Téglalap: lekerekített 114">
            <a:extLst>
              <a:ext uri="{FF2B5EF4-FFF2-40B4-BE49-F238E27FC236}">
                <a16:creationId xmlns:a16="http://schemas.microsoft.com/office/drawing/2014/main" xmlns="" id="{21FA8827-3D87-4D1C-9A55-5F9AF00BA45B}"/>
              </a:ext>
            </a:extLst>
          </p:cNvPr>
          <p:cNvSpPr/>
          <p:nvPr/>
        </p:nvSpPr>
        <p:spPr>
          <a:xfrm>
            <a:off x="12271338" y="1315266"/>
            <a:ext cx="3894939" cy="1219200"/>
          </a:xfrm>
          <a:prstGeom prst="roundRect">
            <a:avLst/>
          </a:prstGeom>
          <a:solidFill>
            <a:srgbClr val="FFC000">
              <a:alpha val="4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6" name="Téglalap: lekerekített 115">
            <a:extLst>
              <a:ext uri="{FF2B5EF4-FFF2-40B4-BE49-F238E27FC236}">
                <a16:creationId xmlns:a16="http://schemas.microsoft.com/office/drawing/2014/main" xmlns="" id="{527A7BD3-F03F-4CAA-888E-A80F47002521}"/>
              </a:ext>
            </a:extLst>
          </p:cNvPr>
          <p:cNvSpPr/>
          <p:nvPr/>
        </p:nvSpPr>
        <p:spPr>
          <a:xfrm>
            <a:off x="12271338" y="2566813"/>
            <a:ext cx="3894939" cy="1219200"/>
          </a:xfrm>
          <a:prstGeom prst="roundRect">
            <a:avLst/>
          </a:prstGeom>
          <a:solidFill>
            <a:schemeClr val="bg1">
              <a:lumMod val="65000"/>
              <a:alpha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56" name="Ellipszis 55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C58070B3-223C-416A-9627-275CDE8F0180}"/>
              </a:ext>
            </a:extLst>
          </p:cNvPr>
          <p:cNvSpPr/>
          <p:nvPr/>
        </p:nvSpPr>
        <p:spPr>
          <a:xfrm>
            <a:off x="11287020" y="225970"/>
            <a:ext cx="925696" cy="925696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7" name="Ellipszis 56">
            <a:hlinkClick r:id="rId3" action="ppaction://hlinksldjump"/>
            <a:extLst>
              <a:ext uri="{FF2B5EF4-FFF2-40B4-BE49-F238E27FC236}">
                <a16:creationId xmlns:a16="http://schemas.microsoft.com/office/drawing/2014/main" xmlns="" id="{B2D363D0-F50B-44C1-8009-EFE8CAA04BC7}"/>
              </a:ext>
            </a:extLst>
          </p:cNvPr>
          <p:cNvSpPr/>
          <p:nvPr/>
        </p:nvSpPr>
        <p:spPr>
          <a:xfrm>
            <a:off x="11287020" y="1486355"/>
            <a:ext cx="925696" cy="92569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8" name="Ellipszis 57">
            <a:hlinkClick r:id="rId4" action="ppaction://hlinksldjump"/>
            <a:extLst>
              <a:ext uri="{FF2B5EF4-FFF2-40B4-BE49-F238E27FC236}">
                <a16:creationId xmlns:a16="http://schemas.microsoft.com/office/drawing/2014/main" xmlns="" id="{FCDF8C9C-9B16-43DE-8643-8E0FF70856AC}"/>
              </a:ext>
            </a:extLst>
          </p:cNvPr>
          <p:cNvSpPr/>
          <p:nvPr/>
        </p:nvSpPr>
        <p:spPr>
          <a:xfrm>
            <a:off x="11287020" y="2746740"/>
            <a:ext cx="925696" cy="92569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5BD9FA38-26B6-4FE0-81BC-A7DBC7867D3C}"/>
              </a:ext>
            </a:extLst>
          </p:cNvPr>
          <p:cNvSpPr txBox="1"/>
          <p:nvPr/>
        </p:nvSpPr>
        <p:spPr>
          <a:xfrm>
            <a:off x="12679610" y="1457464"/>
            <a:ext cx="1359668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>
                <a:solidFill>
                  <a:schemeClr val="bg1"/>
                </a:solidFill>
              </a:rPr>
              <a:t>t</a:t>
            </a:r>
            <a:r>
              <a:rPr lang="hu-HU" sz="5657" dirty="0" smtClean="0">
                <a:solidFill>
                  <a:schemeClr val="bg1"/>
                </a:solidFill>
              </a:rPr>
              <a:t>-</a:t>
            </a:r>
            <a:r>
              <a:rPr lang="hu-HU" sz="5657" dirty="0" err="1" smtClean="0">
                <a:solidFill>
                  <a:schemeClr val="bg1"/>
                </a:solidFill>
              </a:rPr>
              <a:t>ea</a:t>
            </a:r>
            <a:endParaRPr lang="hu-HU" sz="5657" dirty="0">
              <a:solidFill>
                <a:schemeClr val="bg1"/>
              </a:solidFill>
            </a:endParaRPr>
          </a:p>
        </p:txBody>
      </p:sp>
      <p:sp>
        <p:nvSpPr>
          <p:cNvPr id="60" name="Szövegdoboz 59">
            <a:extLst>
              <a:ext uri="{FF2B5EF4-FFF2-40B4-BE49-F238E27FC236}">
                <a16:creationId xmlns:a16="http://schemas.microsoft.com/office/drawing/2014/main" xmlns="" id="{AECF2986-AE3B-4C28-A3CD-7A158CEB35A6}"/>
              </a:ext>
            </a:extLst>
          </p:cNvPr>
          <p:cNvSpPr txBox="1"/>
          <p:nvPr/>
        </p:nvSpPr>
        <p:spPr>
          <a:xfrm>
            <a:off x="12679613" y="225966"/>
            <a:ext cx="1351845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>
                <a:solidFill>
                  <a:schemeClr val="bg1"/>
                </a:solidFill>
              </a:rPr>
              <a:t>t</a:t>
            </a:r>
            <a:r>
              <a:rPr lang="hu-HU" sz="5657" dirty="0" smtClean="0">
                <a:solidFill>
                  <a:schemeClr val="bg1"/>
                </a:solidFill>
              </a:rPr>
              <a:t>e-a</a:t>
            </a:r>
            <a:endParaRPr lang="hu-HU" sz="5657" dirty="0">
              <a:solidFill>
                <a:schemeClr val="bg1"/>
              </a:solidFill>
            </a:endParaRPr>
          </a:p>
        </p:txBody>
      </p:sp>
      <p:sp>
        <p:nvSpPr>
          <p:cNvPr id="61" name="Szövegdoboz 60">
            <a:extLst>
              <a:ext uri="{FF2B5EF4-FFF2-40B4-BE49-F238E27FC236}">
                <a16:creationId xmlns:a16="http://schemas.microsoft.com/office/drawing/2014/main" xmlns="" id="{039315EB-555A-4373-B664-AF9AFC559CAD}"/>
              </a:ext>
            </a:extLst>
          </p:cNvPr>
          <p:cNvSpPr txBox="1"/>
          <p:nvPr/>
        </p:nvSpPr>
        <p:spPr>
          <a:xfrm>
            <a:off x="12679611" y="2688968"/>
            <a:ext cx="1129027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 smtClean="0">
                <a:solidFill>
                  <a:schemeClr val="bg1"/>
                </a:solidFill>
              </a:rPr>
              <a:t>tea</a:t>
            </a:r>
            <a:endParaRPr lang="hu-HU" sz="5657" dirty="0">
              <a:solidFill>
                <a:schemeClr val="bg1"/>
              </a:solidFill>
            </a:endParaRPr>
          </a:p>
        </p:txBody>
      </p:sp>
      <p:pic>
        <p:nvPicPr>
          <p:cNvPr id="118" name="Kép 117">
            <a:extLst>
              <a:ext uri="{FF2B5EF4-FFF2-40B4-BE49-F238E27FC236}">
                <a16:creationId xmlns:a16="http://schemas.microsoft.com/office/drawing/2014/main" xmlns="" id="{360971C8-472C-4D86-A244-7ABE21829C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890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9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14116797" y="2815825"/>
            <a:ext cx="1172547" cy="11725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7" name="Kép 56">
            <a:extLst>
              <a:ext uri="{FF2B5EF4-FFF2-40B4-BE49-F238E27FC236}">
                <a16:creationId xmlns:a16="http://schemas.microsoft.com/office/drawing/2014/main" xmlns="" id="{EE497101-7B8F-4333-A42B-B2D17E2840C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1005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0 L -0.00078 -0.7451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372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-10800000">
                                      <p:cBhvr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2" presetClass="exit" presetSubtype="9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2" presetClass="exit" presetSubtype="9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-10800000">
                                      <p:cBhvr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2" presetClass="exit" presetSubtype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4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2" presetClass="exit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5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2" presetClass="exit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-10800000">
                                      <p:cBhvr>
                                        <p:cTn id="5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2" presetClass="exit" presetSubtype="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2" presetClass="exit" presetSubtype="3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6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5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6" name="Kép 55">
            <a:extLst>
              <a:ext uri="{FF2B5EF4-FFF2-40B4-BE49-F238E27FC236}">
                <a16:creationId xmlns:a16="http://schemas.microsoft.com/office/drawing/2014/main" xmlns="" id="{878315FA-EAC4-4D98-8106-1BF2A00251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8207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decel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6175E-6 0 L 0.00384 -0.5347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267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6" name="Kép 55">
            <a:extLst>
              <a:ext uri="{FF2B5EF4-FFF2-40B4-BE49-F238E27FC236}">
                <a16:creationId xmlns:a16="http://schemas.microsoft.com/office/drawing/2014/main" xmlns="" id="{7C05EE73-E5D3-4302-BEBB-613B2804D8B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688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decel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6175E-6 0 L 0.00384 -0.5347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267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9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14116797" y="2815825"/>
            <a:ext cx="1172547" cy="117254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7" name="Kép 56">
            <a:extLst>
              <a:ext uri="{FF2B5EF4-FFF2-40B4-BE49-F238E27FC236}">
                <a16:creationId xmlns:a16="http://schemas.microsoft.com/office/drawing/2014/main" xmlns="" id="{4B1B9012-C398-47BE-BD22-7F44A92B2D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6377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0 L -0.00078 -0.7451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372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-10800000">
                                      <p:cBhvr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2" presetClass="exit" presetSubtype="9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2" presetClass="exit" presetSubtype="9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-10800000">
                                      <p:cBhvr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2" presetClass="exit" presetSubtype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4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2" presetClass="exit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5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2" presetClass="exit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-10800000">
                                      <p:cBhvr>
                                        <p:cTn id="5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2" presetClass="exit" presetSubtype="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2" presetClass="exit" presetSubtype="3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6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5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églalap: lekerekített 63">
            <a:extLst>
              <a:ext uri="{FF2B5EF4-FFF2-40B4-BE49-F238E27FC236}">
                <a16:creationId xmlns:a16="http://schemas.microsoft.com/office/drawing/2014/main" xmlns="" id="{00A929AE-E2C4-44A6-A28B-F2A9C77FFE90}"/>
              </a:ext>
            </a:extLst>
          </p:cNvPr>
          <p:cNvSpPr/>
          <p:nvPr/>
        </p:nvSpPr>
        <p:spPr>
          <a:xfrm>
            <a:off x="12271338" y="63718"/>
            <a:ext cx="3894939" cy="1219200"/>
          </a:xfrm>
          <a:prstGeom prst="roundRect">
            <a:avLst/>
          </a:prstGeom>
          <a:solidFill>
            <a:srgbClr val="FF0000">
              <a:alpha val="4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5" name="Téglalap: lekerekített 114">
            <a:extLst>
              <a:ext uri="{FF2B5EF4-FFF2-40B4-BE49-F238E27FC236}">
                <a16:creationId xmlns:a16="http://schemas.microsoft.com/office/drawing/2014/main" xmlns="" id="{1010976D-453D-493F-9965-55877FE3CA90}"/>
              </a:ext>
            </a:extLst>
          </p:cNvPr>
          <p:cNvSpPr/>
          <p:nvPr/>
        </p:nvSpPr>
        <p:spPr>
          <a:xfrm>
            <a:off x="12271338" y="1315266"/>
            <a:ext cx="3894939" cy="1219200"/>
          </a:xfrm>
          <a:prstGeom prst="roundRect">
            <a:avLst/>
          </a:prstGeom>
          <a:solidFill>
            <a:srgbClr val="FFC000">
              <a:alpha val="4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6" name="Téglalap: lekerekített 115">
            <a:extLst>
              <a:ext uri="{FF2B5EF4-FFF2-40B4-BE49-F238E27FC236}">
                <a16:creationId xmlns:a16="http://schemas.microsoft.com/office/drawing/2014/main" xmlns="" id="{FF10154B-56F2-4E12-8B68-97FACED06548}"/>
              </a:ext>
            </a:extLst>
          </p:cNvPr>
          <p:cNvSpPr/>
          <p:nvPr/>
        </p:nvSpPr>
        <p:spPr>
          <a:xfrm>
            <a:off x="12271338" y="2566813"/>
            <a:ext cx="3894939" cy="1219200"/>
          </a:xfrm>
          <a:prstGeom prst="roundRect">
            <a:avLst/>
          </a:prstGeom>
          <a:solidFill>
            <a:schemeClr val="bg1">
              <a:lumMod val="65000"/>
              <a:alpha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56" name="Ellipszis 55">
            <a:hlinkClick r:id="rId3" action="ppaction://hlinksldjump"/>
            <a:extLst>
              <a:ext uri="{FF2B5EF4-FFF2-40B4-BE49-F238E27FC236}">
                <a16:creationId xmlns:a16="http://schemas.microsoft.com/office/drawing/2014/main" xmlns="" id="{C58070B3-223C-416A-9627-275CDE8F0180}"/>
              </a:ext>
            </a:extLst>
          </p:cNvPr>
          <p:cNvSpPr/>
          <p:nvPr/>
        </p:nvSpPr>
        <p:spPr>
          <a:xfrm>
            <a:off x="11292600" y="231444"/>
            <a:ext cx="925696" cy="925696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7" name="Ellipszis 56">
            <a:hlinkClick r:id="rId4" action="ppaction://hlinksldjump"/>
            <a:extLst>
              <a:ext uri="{FF2B5EF4-FFF2-40B4-BE49-F238E27FC236}">
                <a16:creationId xmlns:a16="http://schemas.microsoft.com/office/drawing/2014/main" xmlns="" id="{B2D363D0-F50B-44C1-8009-EFE8CAA04BC7}"/>
              </a:ext>
            </a:extLst>
          </p:cNvPr>
          <p:cNvSpPr/>
          <p:nvPr/>
        </p:nvSpPr>
        <p:spPr>
          <a:xfrm>
            <a:off x="11292600" y="1491829"/>
            <a:ext cx="925696" cy="92569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8" name="Ellipszis 57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FCDF8C9C-9B16-43DE-8643-8E0FF70856AC}"/>
              </a:ext>
            </a:extLst>
          </p:cNvPr>
          <p:cNvSpPr/>
          <p:nvPr/>
        </p:nvSpPr>
        <p:spPr>
          <a:xfrm>
            <a:off x="11292600" y="2752214"/>
            <a:ext cx="925696" cy="92569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5BD9FA38-26B6-4FE0-81BC-A7DBC7867D3C}"/>
              </a:ext>
            </a:extLst>
          </p:cNvPr>
          <p:cNvSpPr txBox="1"/>
          <p:nvPr/>
        </p:nvSpPr>
        <p:spPr>
          <a:xfrm>
            <a:off x="12685187" y="1462938"/>
            <a:ext cx="2440605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 err="1">
                <a:solidFill>
                  <a:schemeClr val="bg1"/>
                </a:solidFill>
              </a:rPr>
              <a:t>k</a:t>
            </a:r>
            <a:r>
              <a:rPr lang="hu-HU" sz="5657" dirty="0" err="1" smtClean="0">
                <a:solidFill>
                  <a:schemeClr val="bg1"/>
                </a:solidFill>
              </a:rPr>
              <a:t>a-stély</a:t>
            </a:r>
            <a:endParaRPr lang="hu-HU" sz="5657" dirty="0">
              <a:solidFill>
                <a:schemeClr val="bg1"/>
              </a:solidFill>
            </a:endParaRPr>
          </a:p>
        </p:txBody>
      </p:sp>
      <p:sp>
        <p:nvSpPr>
          <p:cNvPr id="60" name="Szövegdoboz 59">
            <a:extLst>
              <a:ext uri="{FF2B5EF4-FFF2-40B4-BE49-F238E27FC236}">
                <a16:creationId xmlns:a16="http://schemas.microsoft.com/office/drawing/2014/main" xmlns="" id="{AECF2986-AE3B-4C28-A3CD-7A158CEB35A6}"/>
              </a:ext>
            </a:extLst>
          </p:cNvPr>
          <p:cNvSpPr txBox="1"/>
          <p:nvPr/>
        </p:nvSpPr>
        <p:spPr>
          <a:xfrm>
            <a:off x="12685187" y="231440"/>
            <a:ext cx="2448427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>
                <a:solidFill>
                  <a:schemeClr val="bg1"/>
                </a:solidFill>
              </a:rPr>
              <a:t>k</a:t>
            </a:r>
            <a:r>
              <a:rPr lang="hu-HU" sz="5657" dirty="0" smtClean="0">
                <a:solidFill>
                  <a:schemeClr val="bg1"/>
                </a:solidFill>
              </a:rPr>
              <a:t>ast-</a:t>
            </a:r>
            <a:r>
              <a:rPr lang="hu-HU" sz="5657" dirty="0" err="1" smtClean="0">
                <a:solidFill>
                  <a:schemeClr val="bg1"/>
                </a:solidFill>
              </a:rPr>
              <a:t>ély</a:t>
            </a:r>
            <a:endParaRPr lang="hu-HU" sz="5657" dirty="0">
              <a:solidFill>
                <a:schemeClr val="bg1"/>
              </a:solidFill>
            </a:endParaRPr>
          </a:p>
        </p:txBody>
      </p:sp>
      <p:sp>
        <p:nvSpPr>
          <p:cNvPr id="61" name="Szövegdoboz 60">
            <a:extLst>
              <a:ext uri="{FF2B5EF4-FFF2-40B4-BE49-F238E27FC236}">
                <a16:creationId xmlns:a16="http://schemas.microsoft.com/office/drawing/2014/main" xmlns="" id="{039315EB-555A-4373-B664-AF9AFC559CAD}"/>
              </a:ext>
            </a:extLst>
          </p:cNvPr>
          <p:cNvSpPr txBox="1"/>
          <p:nvPr/>
        </p:nvSpPr>
        <p:spPr>
          <a:xfrm>
            <a:off x="12685189" y="2694442"/>
            <a:ext cx="2448747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>
                <a:solidFill>
                  <a:schemeClr val="bg1"/>
                </a:solidFill>
              </a:rPr>
              <a:t>k</a:t>
            </a:r>
            <a:r>
              <a:rPr lang="hu-HU" sz="5657" dirty="0" smtClean="0">
                <a:solidFill>
                  <a:schemeClr val="bg1"/>
                </a:solidFill>
              </a:rPr>
              <a:t>as-</a:t>
            </a:r>
            <a:r>
              <a:rPr lang="hu-HU" sz="5657" dirty="0" err="1" smtClean="0">
                <a:solidFill>
                  <a:schemeClr val="bg1"/>
                </a:solidFill>
              </a:rPr>
              <a:t>tély</a:t>
            </a:r>
            <a:endParaRPr lang="hu-HU" sz="5657" dirty="0">
              <a:solidFill>
                <a:schemeClr val="bg1"/>
              </a:solidFill>
            </a:endParaRPr>
          </a:p>
        </p:txBody>
      </p:sp>
      <p:pic>
        <p:nvPicPr>
          <p:cNvPr id="118" name="Kép 117">
            <a:extLst>
              <a:ext uri="{FF2B5EF4-FFF2-40B4-BE49-F238E27FC236}">
                <a16:creationId xmlns:a16="http://schemas.microsoft.com/office/drawing/2014/main" xmlns="" id="{16D53635-72AB-40BB-B987-BE1664FC617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769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9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14116797" y="2815825"/>
            <a:ext cx="1172547" cy="1172547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7" name="Kép 56">
            <a:extLst>
              <a:ext uri="{FF2B5EF4-FFF2-40B4-BE49-F238E27FC236}">
                <a16:creationId xmlns:a16="http://schemas.microsoft.com/office/drawing/2014/main" xmlns="" id="{022B5059-1D08-4F04-864C-230A956EFF5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4284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0 L -0.00078 -0.7451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372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-10800000">
                                      <p:cBhvr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2" presetClass="exit" presetSubtype="9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2" presetClass="exit" presetSubtype="9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-10800000">
                                      <p:cBhvr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2" presetClass="exit" presetSubtype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4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2" presetClass="exit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5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2" presetClass="exit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-10800000">
                                      <p:cBhvr>
                                        <p:cTn id="5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2" presetClass="exit" presetSubtype="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2" presetClass="exit" presetSubtype="3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6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5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6" name="Kép 55">
            <a:extLst>
              <a:ext uri="{FF2B5EF4-FFF2-40B4-BE49-F238E27FC236}">
                <a16:creationId xmlns:a16="http://schemas.microsoft.com/office/drawing/2014/main" xmlns="" id="{CD3A60F8-13F0-45A0-ACDF-AB7191380E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5968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decel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6175E-6 0 L 0.00384 -0.5347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267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6" name="Kép 55">
            <a:extLst>
              <a:ext uri="{FF2B5EF4-FFF2-40B4-BE49-F238E27FC236}">
                <a16:creationId xmlns:a16="http://schemas.microsoft.com/office/drawing/2014/main" xmlns="" id="{94EEC455-0654-42A0-BFC9-405191D8A4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3954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decel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6175E-6 0 L 0.00384 -0.5347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267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églalap: lekerekített 63">
            <a:extLst>
              <a:ext uri="{FF2B5EF4-FFF2-40B4-BE49-F238E27FC236}">
                <a16:creationId xmlns:a16="http://schemas.microsoft.com/office/drawing/2014/main" xmlns="" id="{0AF8B2B3-0E95-4861-8936-6D7669C12ACF}"/>
              </a:ext>
            </a:extLst>
          </p:cNvPr>
          <p:cNvSpPr/>
          <p:nvPr/>
        </p:nvSpPr>
        <p:spPr>
          <a:xfrm>
            <a:off x="12271338" y="63718"/>
            <a:ext cx="3894939" cy="1219200"/>
          </a:xfrm>
          <a:prstGeom prst="roundRect">
            <a:avLst/>
          </a:prstGeom>
          <a:solidFill>
            <a:srgbClr val="FF0000">
              <a:alpha val="4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5" name="Téglalap: lekerekített 114">
            <a:extLst>
              <a:ext uri="{FF2B5EF4-FFF2-40B4-BE49-F238E27FC236}">
                <a16:creationId xmlns:a16="http://schemas.microsoft.com/office/drawing/2014/main" xmlns="" id="{1C2F1F0B-A260-46FA-B3C3-DC4374B5353D}"/>
              </a:ext>
            </a:extLst>
          </p:cNvPr>
          <p:cNvSpPr/>
          <p:nvPr/>
        </p:nvSpPr>
        <p:spPr>
          <a:xfrm>
            <a:off x="12271338" y="1315266"/>
            <a:ext cx="3894939" cy="1219200"/>
          </a:xfrm>
          <a:prstGeom prst="roundRect">
            <a:avLst/>
          </a:prstGeom>
          <a:solidFill>
            <a:srgbClr val="FFC000">
              <a:alpha val="4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6" name="Téglalap: lekerekített 115">
            <a:extLst>
              <a:ext uri="{FF2B5EF4-FFF2-40B4-BE49-F238E27FC236}">
                <a16:creationId xmlns:a16="http://schemas.microsoft.com/office/drawing/2014/main" xmlns="" id="{1C12B376-5632-4482-BB40-E572EF688A7C}"/>
              </a:ext>
            </a:extLst>
          </p:cNvPr>
          <p:cNvSpPr/>
          <p:nvPr/>
        </p:nvSpPr>
        <p:spPr>
          <a:xfrm>
            <a:off x="12271338" y="2566813"/>
            <a:ext cx="3894939" cy="1281287"/>
          </a:xfrm>
          <a:prstGeom prst="roundRect">
            <a:avLst/>
          </a:prstGeom>
          <a:solidFill>
            <a:schemeClr val="bg1">
              <a:lumMod val="65000"/>
              <a:alpha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56" name="Ellipszis 55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C58070B3-223C-416A-9627-275CDE8F0180}"/>
              </a:ext>
            </a:extLst>
          </p:cNvPr>
          <p:cNvSpPr/>
          <p:nvPr/>
        </p:nvSpPr>
        <p:spPr>
          <a:xfrm>
            <a:off x="11287020" y="225970"/>
            <a:ext cx="925696" cy="925696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7" name="Ellipszis 56">
            <a:hlinkClick r:id="rId3" action="ppaction://hlinksldjump"/>
            <a:extLst>
              <a:ext uri="{FF2B5EF4-FFF2-40B4-BE49-F238E27FC236}">
                <a16:creationId xmlns:a16="http://schemas.microsoft.com/office/drawing/2014/main" xmlns="" id="{B2D363D0-F50B-44C1-8009-EFE8CAA04BC7}"/>
              </a:ext>
            </a:extLst>
          </p:cNvPr>
          <p:cNvSpPr/>
          <p:nvPr/>
        </p:nvSpPr>
        <p:spPr>
          <a:xfrm>
            <a:off x="11287020" y="1486355"/>
            <a:ext cx="925696" cy="92569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8" name="Ellipszis 57">
            <a:hlinkClick r:id="rId4" action="ppaction://hlinksldjump"/>
            <a:extLst>
              <a:ext uri="{FF2B5EF4-FFF2-40B4-BE49-F238E27FC236}">
                <a16:creationId xmlns:a16="http://schemas.microsoft.com/office/drawing/2014/main" xmlns="" id="{FCDF8C9C-9B16-43DE-8643-8E0FF70856AC}"/>
              </a:ext>
            </a:extLst>
          </p:cNvPr>
          <p:cNvSpPr/>
          <p:nvPr/>
        </p:nvSpPr>
        <p:spPr>
          <a:xfrm>
            <a:off x="11287020" y="2746740"/>
            <a:ext cx="925696" cy="92569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5BD9FA38-26B6-4FE0-81BC-A7DBC7867D3C}"/>
              </a:ext>
            </a:extLst>
          </p:cNvPr>
          <p:cNvSpPr txBox="1"/>
          <p:nvPr/>
        </p:nvSpPr>
        <p:spPr>
          <a:xfrm>
            <a:off x="12679610" y="1457464"/>
            <a:ext cx="3252814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 err="1">
                <a:solidFill>
                  <a:schemeClr val="bg1"/>
                </a:solidFill>
              </a:rPr>
              <a:t>g</a:t>
            </a:r>
            <a:r>
              <a:rPr lang="hu-HU" sz="5657" dirty="0" err="1" smtClean="0">
                <a:solidFill>
                  <a:schemeClr val="bg1"/>
                </a:solidFill>
              </a:rPr>
              <a:t>yűj-tsünk</a:t>
            </a:r>
            <a:endParaRPr lang="hu-HU" sz="5657" dirty="0">
              <a:solidFill>
                <a:schemeClr val="bg1"/>
              </a:solidFill>
            </a:endParaRPr>
          </a:p>
        </p:txBody>
      </p:sp>
      <p:sp>
        <p:nvSpPr>
          <p:cNvPr id="60" name="Szövegdoboz 59">
            <a:extLst>
              <a:ext uri="{FF2B5EF4-FFF2-40B4-BE49-F238E27FC236}">
                <a16:creationId xmlns:a16="http://schemas.microsoft.com/office/drawing/2014/main" xmlns="" id="{AECF2986-AE3B-4C28-A3CD-7A158CEB35A6}"/>
              </a:ext>
            </a:extLst>
          </p:cNvPr>
          <p:cNvSpPr txBox="1"/>
          <p:nvPr/>
        </p:nvSpPr>
        <p:spPr>
          <a:xfrm>
            <a:off x="12679613" y="225966"/>
            <a:ext cx="3252814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>
                <a:solidFill>
                  <a:schemeClr val="bg1"/>
                </a:solidFill>
              </a:rPr>
              <a:t>g</a:t>
            </a:r>
            <a:r>
              <a:rPr lang="hu-HU" sz="5657" dirty="0" smtClean="0">
                <a:solidFill>
                  <a:schemeClr val="bg1"/>
                </a:solidFill>
              </a:rPr>
              <a:t>yűjt-</a:t>
            </a:r>
            <a:r>
              <a:rPr lang="hu-HU" sz="5657" dirty="0" err="1" smtClean="0">
                <a:solidFill>
                  <a:schemeClr val="bg1"/>
                </a:solidFill>
              </a:rPr>
              <a:t>sünk</a:t>
            </a:r>
            <a:endParaRPr lang="hu-HU" sz="5657" dirty="0">
              <a:solidFill>
                <a:schemeClr val="bg1"/>
              </a:solidFill>
            </a:endParaRPr>
          </a:p>
        </p:txBody>
      </p:sp>
      <p:sp>
        <p:nvSpPr>
          <p:cNvPr id="61" name="Szövegdoboz 60">
            <a:extLst>
              <a:ext uri="{FF2B5EF4-FFF2-40B4-BE49-F238E27FC236}">
                <a16:creationId xmlns:a16="http://schemas.microsoft.com/office/drawing/2014/main" xmlns="" id="{039315EB-555A-4373-B664-AF9AFC559CAD}"/>
              </a:ext>
            </a:extLst>
          </p:cNvPr>
          <p:cNvSpPr txBox="1"/>
          <p:nvPr/>
        </p:nvSpPr>
        <p:spPr>
          <a:xfrm>
            <a:off x="12679609" y="2688970"/>
            <a:ext cx="3252814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 err="1">
                <a:solidFill>
                  <a:schemeClr val="bg1"/>
                </a:solidFill>
              </a:rPr>
              <a:t>g</a:t>
            </a:r>
            <a:r>
              <a:rPr lang="hu-HU" sz="5657" dirty="0" err="1" smtClean="0">
                <a:solidFill>
                  <a:schemeClr val="bg1"/>
                </a:solidFill>
              </a:rPr>
              <a:t>yűjts-ünk</a:t>
            </a:r>
            <a:endParaRPr lang="hu-HU" sz="5657" dirty="0">
              <a:solidFill>
                <a:schemeClr val="bg1"/>
              </a:solidFill>
            </a:endParaRPr>
          </a:p>
        </p:txBody>
      </p:sp>
      <p:pic>
        <p:nvPicPr>
          <p:cNvPr id="118" name="Kép 117">
            <a:extLst>
              <a:ext uri="{FF2B5EF4-FFF2-40B4-BE49-F238E27FC236}">
                <a16:creationId xmlns:a16="http://schemas.microsoft.com/office/drawing/2014/main" xmlns="" id="{3DBBE43E-DFE5-4664-BF9D-2A7555115DB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0957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9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14116797" y="2815825"/>
            <a:ext cx="1172547" cy="11725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7" name="Kép 56">
            <a:extLst>
              <a:ext uri="{FF2B5EF4-FFF2-40B4-BE49-F238E27FC236}">
                <a16:creationId xmlns:a16="http://schemas.microsoft.com/office/drawing/2014/main" xmlns="" id="{27C8F174-F439-46DC-A881-D2BFAC68C7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431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0 L -0.00078 -0.7451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372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-10800000">
                                      <p:cBhvr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2" presetClass="exit" presetSubtype="9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2" presetClass="exit" presetSubtype="9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-10800000">
                                      <p:cBhvr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2" presetClass="exit" presetSubtype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4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2" presetClass="exit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5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2" presetClass="exit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-10800000">
                                      <p:cBhvr>
                                        <p:cTn id="5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2" presetClass="exit" presetSubtype="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2" presetClass="exit" presetSubtype="3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6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5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6" name="Kép 55">
            <a:extLst>
              <a:ext uri="{FF2B5EF4-FFF2-40B4-BE49-F238E27FC236}">
                <a16:creationId xmlns:a16="http://schemas.microsoft.com/office/drawing/2014/main" xmlns="" id="{2BB64BDF-C2C3-4C6E-94D9-72AEEE614B8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3410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decel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6175E-6 0 L 0.00384 -0.5347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267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6" name="Kép 55">
            <a:extLst>
              <a:ext uri="{FF2B5EF4-FFF2-40B4-BE49-F238E27FC236}">
                <a16:creationId xmlns:a16="http://schemas.microsoft.com/office/drawing/2014/main" xmlns="" id="{AA2302AF-BB75-403F-A50A-EAADC501BA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7208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decel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6175E-6 0 L 0.00384 -0.5347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267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pic>
        <p:nvPicPr>
          <p:cNvPr id="58" name="Kép 57">
            <a:extLst>
              <a:ext uri="{FF2B5EF4-FFF2-40B4-BE49-F238E27FC236}">
                <a16:creationId xmlns:a16="http://schemas.microsoft.com/office/drawing/2014/main" xmlns="" id="{43585751-694E-42E9-8F3D-7EA4CC4A66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  <p:sp>
        <p:nvSpPr>
          <p:cNvPr id="4" name="Téglalap: lekerekített 3">
            <a:extLst>
              <a:ext uri="{FF2B5EF4-FFF2-40B4-BE49-F238E27FC236}">
                <a16:creationId xmlns:a16="http://schemas.microsoft.com/office/drawing/2014/main" xmlns="" id="{2649DC9F-2533-4F6C-9A33-B456E85D99D4}"/>
              </a:ext>
            </a:extLst>
          </p:cNvPr>
          <p:cNvSpPr/>
          <p:nvPr/>
        </p:nvSpPr>
        <p:spPr>
          <a:xfrm>
            <a:off x="1334162" y="4326773"/>
            <a:ext cx="13532114" cy="2329667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b="1" dirty="0">
                <a:solidFill>
                  <a:schemeClr val="bg1">
                    <a:lumMod val="85000"/>
                  </a:schemeClr>
                </a:solidFill>
              </a:rPr>
              <a:t>Figyeld meg, milyen sorrendben kerülnek sorra a golyók!</a:t>
            </a:r>
          </a:p>
          <a:p>
            <a:pPr algn="ctr"/>
            <a:r>
              <a:rPr lang="hu-HU" sz="4400" b="1" dirty="0">
                <a:solidFill>
                  <a:schemeClr val="bg1">
                    <a:lumMod val="85000"/>
                  </a:schemeClr>
                </a:solidFill>
              </a:rPr>
              <a:t>Jegyezd meg a színeket!</a:t>
            </a:r>
          </a:p>
        </p:txBody>
      </p:sp>
      <p:sp>
        <p:nvSpPr>
          <p:cNvPr id="5" name="Nyíl: jobbra mutató 4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75DBC71F-564E-4FF4-ADB0-8FF6F90B7AE1}"/>
              </a:ext>
            </a:extLst>
          </p:cNvPr>
          <p:cNvSpPr/>
          <p:nvPr/>
        </p:nvSpPr>
        <p:spPr>
          <a:xfrm>
            <a:off x="13868400" y="2912533"/>
            <a:ext cx="1591733" cy="931334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6421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7" name="Kép 56">
            <a:extLst>
              <a:ext uri="{FF2B5EF4-FFF2-40B4-BE49-F238E27FC236}">
                <a16:creationId xmlns:a16="http://schemas.microsoft.com/office/drawing/2014/main" xmlns="" id="{EDA34CE5-ECC3-4D4F-90D5-95B7C17AD9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03352897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Click="0" advTm="0">
        <p159:morph option="byObject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0 L -0.00078 -0.7451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372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-10800000">
                                      <p:cBhvr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2" presetClass="exit" presetSubtype="9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2" presetClass="exit" presetSubtype="9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-10800000">
                                      <p:cBhvr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2" presetClass="exit" presetSubtype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4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2" presetClass="exit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-10800000">
                                      <p:cBhvr>
                                        <p:cTn id="5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2" presetClass="exit" presetSubtype="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5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6" name="Kép 55">
            <a:extLst>
              <a:ext uri="{FF2B5EF4-FFF2-40B4-BE49-F238E27FC236}">
                <a16:creationId xmlns:a16="http://schemas.microsoft.com/office/drawing/2014/main" xmlns="" id="{09726C77-5416-4775-B0EA-840B4F367B9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8884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decel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433E-6 1.85185E-6 L 0.00448 -0.5347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" y="-267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7" name="Kép 56">
            <a:extLst>
              <a:ext uri="{FF2B5EF4-FFF2-40B4-BE49-F238E27FC236}">
                <a16:creationId xmlns:a16="http://schemas.microsoft.com/office/drawing/2014/main" xmlns="" id="{403FE2CE-EB28-4732-9BC4-C8F117981C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1405527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Click="0" advTm="0">
        <p159:morph option="byObject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0 L -0.00078 -0.7451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372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2" presetClass="exit" presetSubtype="9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2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2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" presetClass="exit" presetSubtype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3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2" presetClass="exit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-10800000">
                                      <p:cBhvr>
                                        <p:cTn id="3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2" presetClass="exit" presetSubtype="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7" name="Kép 56">
            <a:extLst>
              <a:ext uri="{FF2B5EF4-FFF2-40B4-BE49-F238E27FC236}">
                <a16:creationId xmlns:a16="http://schemas.microsoft.com/office/drawing/2014/main" xmlns="" id="{46663DF0-1A5C-4F38-A752-761A7AC136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5437427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Click="0" advTm="0">
        <p159:morph option="byObject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0 L -0.00078 -0.7451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372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-10800000">
                                      <p:cBhvr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2" presetClass="exit" presetSubtype="9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" presetClass="exit" presetSubtype="9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-10800000">
                                      <p:cBhvr>
                                        <p:cTn id="3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2" presetClass="exit" presetSubtype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3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2" presetClass="exit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4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2" presetClass="exit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-10800000">
                                      <p:cBhvr>
                                        <p:cTn id="5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2" presetClass="exit" presetSubtype="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5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2" presetClass="exit" presetSubtype="3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6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rgbClr val="080808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6" name="Kép 55">
            <a:extLst>
              <a:ext uri="{FF2B5EF4-FFF2-40B4-BE49-F238E27FC236}">
                <a16:creationId xmlns:a16="http://schemas.microsoft.com/office/drawing/2014/main" xmlns="" id="{A51868DD-9304-4516-9BFC-ED95096344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0386450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Click="0" advTm="0">
        <p159:morph option="byObject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0 L -0.00078 -0.7451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372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-10800000">
                                      <p:cBhvr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2" presetClass="exit" presetSubtype="9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2" presetClass="exit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-10800000">
                                      <p:cBhvr>
                                        <p:cTn id="3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2" presetClass="exit" presetSubtype="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2" presetClass="exit" presetSubtype="3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5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7" name="Nyíl: jobbra mutató 56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2014CF68-5FD2-4772-9EDD-6EF595A86208}"/>
              </a:ext>
            </a:extLst>
          </p:cNvPr>
          <p:cNvSpPr/>
          <p:nvPr/>
        </p:nvSpPr>
        <p:spPr>
          <a:xfrm>
            <a:off x="13868400" y="2912533"/>
            <a:ext cx="1591733" cy="931334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58" name="Kép 57">
            <a:extLst>
              <a:ext uri="{FF2B5EF4-FFF2-40B4-BE49-F238E27FC236}">
                <a16:creationId xmlns:a16="http://schemas.microsoft.com/office/drawing/2014/main" xmlns="" id="{04BDB228-2437-457E-8C01-C46C4A6B98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7982758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0 L -0.00078 -0.7451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372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-10800000">
                                      <p:cBhvr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2" presetClass="exit" presetSubtype="9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2" presetClass="exit" presetSubtype="9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-10800000">
                                      <p:cBhvr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2" presetClass="exit" presetSubtype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4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2" presetClass="exit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5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2" presetClass="exit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-10800000">
                                      <p:cBhvr>
                                        <p:cTn id="5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2" presetClass="exit" presetSubtype="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2" presetClass="exit" presetSubtype="3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6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5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FC529949-002C-4281-BFDC-288926201A0F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3" name="Téglalap 2">
              <a:extLst>
                <a:ext uri="{FF2B5EF4-FFF2-40B4-BE49-F238E27FC236}">
                  <a16:creationId xmlns:a16="http://schemas.microsoft.com/office/drawing/2014/main" xmlns="" id="{35BDB799-66AF-4183-96E7-11386AFCB7EE}"/>
                </a:ext>
              </a:extLst>
            </p:cNvPr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4" name="Téglalap 3">
              <a:extLst>
                <a:ext uri="{FF2B5EF4-FFF2-40B4-BE49-F238E27FC236}">
                  <a16:creationId xmlns:a16="http://schemas.microsoft.com/office/drawing/2014/main" xmlns="" id="{60237872-E6B5-4B0B-9368-42FDB30D924E}"/>
                </a:ext>
              </a:extLst>
            </p:cNvPr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sp>
        <p:nvSpPr>
          <p:cNvPr id="5" name="golyó">
            <a:extLst>
              <a:ext uri="{FF2B5EF4-FFF2-40B4-BE49-F238E27FC236}">
                <a16:creationId xmlns:a16="http://schemas.microsoft.com/office/drawing/2014/main" xmlns="" id="{BC56AD9B-10FD-4810-A341-EB0AFE759D75}"/>
              </a:ext>
            </a:extLst>
          </p:cNvPr>
          <p:cNvSpPr/>
          <p:nvPr/>
        </p:nvSpPr>
        <p:spPr>
          <a:xfrm>
            <a:off x="4179923" y="5030338"/>
            <a:ext cx="1172547" cy="117254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6" name="golyó">
            <a:extLst>
              <a:ext uri="{FF2B5EF4-FFF2-40B4-BE49-F238E27FC236}">
                <a16:creationId xmlns:a16="http://schemas.microsoft.com/office/drawing/2014/main" xmlns="" id="{92FA4AB0-6578-4819-A14A-19C20A0F60C7}"/>
              </a:ext>
            </a:extLst>
          </p:cNvPr>
          <p:cNvSpPr/>
          <p:nvPr/>
        </p:nvSpPr>
        <p:spPr>
          <a:xfrm>
            <a:off x="5840451" y="5030338"/>
            <a:ext cx="1172547" cy="11725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7" name="golyó">
            <a:extLst>
              <a:ext uri="{FF2B5EF4-FFF2-40B4-BE49-F238E27FC236}">
                <a16:creationId xmlns:a16="http://schemas.microsoft.com/office/drawing/2014/main" xmlns="" id="{EB21A3D9-2BE9-4A92-A3B4-F9A37B484A88}"/>
              </a:ext>
            </a:extLst>
          </p:cNvPr>
          <p:cNvSpPr/>
          <p:nvPr/>
        </p:nvSpPr>
        <p:spPr>
          <a:xfrm>
            <a:off x="7500979" y="5030337"/>
            <a:ext cx="1172547" cy="1172547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8" name="golyó">
            <a:extLst>
              <a:ext uri="{FF2B5EF4-FFF2-40B4-BE49-F238E27FC236}">
                <a16:creationId xmlns:a16="http://schemas.microsoft.com/office/drawing/2014/main" xmlns="" id="{BEB53E65-4EF4-40DE-B1DC-8D185CBA0571}"/>
              </a:ext>
            </a:extLst>
          </p:cNvPr>
          <p:cNvSpPr/>
          <p:nvPr/>
        </p:nvSpPr>
        <p:spPr>
          <a:xfrm>
            <a:off x="9161507" y="5030336"/>
            <a:ext cx="1172547" cy="117254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9" name="golyó">
            <a:extLst>
              <a:ext uri="{FF2B5EF4-FFF2-40B4-BE49-F238E27FC236}">
                <a16:creationId xmlns:a16="http://schemas.microsoft.com/office/drawing/2014/main" xmlns="" id="{3BE655E0-49B7-4ED8-9B14-B019FF5763F9}"/>
              </a:ext>
            </a:extLst>
          </p:cNvPr>
          <p:cNvSpPr/>
          <p:nvPr/>
        </p:nvSpPr>
        <p:spPr>
          <a:xfrm>
            <a:off x="10822033" y="5030336"/>
            <a:ext cx="1172547" cy="1172547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10" name="Nyíl: lefelé mutató 9">
            <a:extLst>
              <a:ext uri="{FF2B5EF4-FFF2-40B4-BE49-F238E27FC236}">
                <a16:creationId xmlns:a16="http://schemas.microsoft.com/office/drawing/2014/main" xmlns="" id="{3EC476C7-3A63-412F-894F-5A68766C295F}"/>
              </a:ext>
            </a:extLst>
          </p:cNvPr>
          <p:cNvSpPr/>
          <p:nvPr/>
        </p:nvSpPr>
        <p:spPr>
          <a:xfrm>
            <a:off x="7507553" y="1540933"/>
            <a:ext cx="1185333" cy="2429933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1" name="Kép 10">
            <a:extLst>
              <a:ext uri="{FF2B5EF4-FFF2-40B4-BE49-F238E27FC236}">
                <a16:creationId xmlns:a16="http://schemas.microsoft.com/office/drawing/2014/main" xmlns="" id="{D5F44D86-02EA-4F1E-94AB-0F3C01626A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4439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6" name="Kép 55">
            <a:extLst>
              <a:ext uri="{FF2B5EF4-FFF2-40B4-BE49-F238E27FC236}">
                <a16:creationId xmlns:a16="http://schemas.microsoft.com/office/drawing/2014/main" xmlns="" id="{9E4EBD88-5A05-425A-AB09-9E6F6A32C19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8939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decel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433E-6 1.85185E-6 L 0.00448 -0.5347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" y="-267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églalap: lekerekített 63">
            <a:extLst>
              <a:ext uri="{FF2B5EF4-FFF2-40B4-BE49-F238E27FC236}">
                <a16:creationId xmlns:a16="http://schemas.microsoft.com/office/drawing/2014/main" xmlns="" id="{A1FE6765-22B7-4604-BC06-DA254AFF6E07}"/>
              </a:ext>
            </a:extLst>
          </p:cNvPr>
          <p:cNvSpPr/>
          <p:nvPr/>
        </p:nvSpPr>
        <p:spPr>
          <a:xfrm>
            <a:off x="12271338" y="63718"/>
            <a:ext cx="3894939" cy="1219200"/>
          </a:xfrm>
          <a:prstGeom prst="roundRect">
            <a:avLst/>
          </a:prstGeom>
          <a:solidFill>
            <a:srgbClr val="FF0000">
              <a:alpha val="4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5" name="Téglalap: lekerekített 114">
            <a:extLst>
              <a:ext uri="{FF2B5EF4-FFF2-40B4-BE49-F238E27FC236}">
                <a16:creationId xmlns:a16="http://schemas.microsoft.com/office/drawing/2014/main" xmlns="" id="{A06D2DC7-A3CD-4069-879D-FA82207F4328}"/>
              </a:ext>
            </a:extLst>
          </p:cNvPr>
          <p:cNvSpPr/>
          <p:nvPr/>
        </p:nvSpPr>
        <p:spPr>
          <a:xfrm>
            <a:off x="12271338" y="1315266"/>
            <a:ext cx="3894939" cy="1219200"/>
          </a:xfrm>
          <a:prstGeom prst="roundRect">
            <a:avLst/>
          </a:prstGeom>
          <a:solidFill>
            <a:srgbClr val="FFC000">
              <a:alpha val="40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6" name="Téglalap: lekerekített 115">
            <a:extLst>
              <a:ext uri="{FF2B5EF4-FFF2-40B4-BE49-F238E27FC236}">
                <a16:creationId xmlns:a16="http://schemas.microsoft.com/office/drawing/2014/main" xmlns="" id="{FEA215C3-B676-444F-8B1E-605AD95A5128}"/>
              </a:ext>
            </a:extLst>
          </p:cNvPr>
          <p:cNvSpPr/>
          <p:nvPr/>
        </p:nvSpPr>
        <p:spPr>
          <a:xfrm>
            <a:off x="12271338" y="2566813"/>
            <a:ext cx="3894939" cy="1219200"/>
          </a:xfrm>
          <a:prstGeom prst="roundRect">
            <a:avLst/>
          </a:prstGeom>
          <a:solidFill>
            <a:schemeClr val="bg1">
              <a:lumMod val="65000"/>
              <a:alpha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56" name="Ellipszis 55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C58070B3-223C-416A-9627-275CDE8F0180}"/>
              </a:ext>
            </a:extLst>
          </p:cNvPr>
          <p:cNvSpPr/>
          <p:nvPr/>
        </p:nvSpPr>
        <p:spPr>
          <a:xfrm>
            <a:off x="11287020" y="225970"/>
            <a:ext cx="925696" cy="925696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7" name="Ellipszis 56">
            <a:hlinkClick r:id="rId3" action="ppaction://hlinksldjump"/>
            <a:extLst>
              <a:ext uri="{FF2B5EF4-FFF2-40B4-BE49-F238E27FC236}">
                <a16:creationId xmlns:a16="http://schemas.microsoft.com/office/drawing/2014/main" xmlns="" id="{B2D363D0-F50B-44C1-8009-EFE8CAA04BC7}"/>
              </a:ext>
            </a:extLst>
          </p:cNvPr>
          <p:cNvSpPr/>
          <p:nvPr/>
        </p:nvSpPr>
        <p:spPr>
          <a:xfrm>
            <a:off x="11287020" y="1486355"/>
            <a:ext cx="925696" cy="925696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8" name="Ellipszis 57">
            <a:hlinkClick r:id="rId4" action="ppaction://hlinksldjump"/>
            <a:extLst>
              <a:ext uri="{FF2B5EF4-FFF2-40B4-BE49-F238E27FC236}">
                <a16:creationId xmlns:a16="http://schemas.microsoft.com/office/drawing/2014/main" xmlns="" id="{FCDF8C9C-9B16-43DE-8643-8E0FF70856AC}"/>
              </a:ext>
            </a:extLst>
          </p:cNvPr>
          <p:cNvSpPr/>
          <p:nvPr/>
        </p:nvSpPr>
        <p:spPr>
          <a:xfrm>
            <a:off x="11287020" y="2746740"/>
            <a:ext cx="925696" cy="92569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508000" h="508000"/>
            <a:bevelB w="5080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xmlns="" id="{5BD9FA38-26B6-4FE0-81BC-A7DBC7867D3C}"/>
              </a:ext>
            </a:extLst>
          </p:cNvPr>
          <p:cNvSpPr txBox="1"/>
          <p:nvPr/>
        </p:nvSpPr>
        <p:spPr>
          <a:xfrm>
            <a:off x="13214682" y="1486355"/>
            <a:ext cx="1776127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>
                <a:solidFill>
                  <a:schemeClr val="bg1"/>
                </a:solidFill>
              </a:rPr>
              <a:t>e</a:t>
            </a:r>
            <a:r>
              <a:rPr lang="hu-HU" sz="5657" dirty="0" smtClean="0">
                <a:solidFill>
                  <a:schemeClr val="bg1"/>
                </a:solidFill>
              </a:rPr>
              <a:t>-</a:t>
            </a:r>
            <a:r>
              <a:rPr lang="hu-HU" sz="5657" dirty="0" err="1" smtClean="0">
                <a:solidFill>
                  <a:schemeClr val="bg1"/>
                </a:solidFill>
              </a:rPr>
              <a:t>rdő</a:t>
            </a:r>
            <a:endParaRPr lang="hu-HU" sz="5657" dirty="0">
              <a:solidFill>
                <a:schemeClr val="bg1"/>
              </a:solidFill>
            </a:endParaRPr>
          </a:p>
        </p:txBody>
      </p:sp>
      <p:sp>
        <p:nvSpPr>
          <p:cNvPr id="60" name="Szövegdoboz 59">
            <a:extLst>
              <a:ext uri="{FF2B5EF4-FFF2-40B4-BE49-F238E27FC236}">
                <a16:creationId xmlns:a16="http://schemas.microsoft.com/office/drawing/2014/main" xmlns="" id="{AECF2986-AE3B-4C28-A3CD-7A158CEB35A6}"/>
              </a:ext>
            </a:extLst>
          </p:cNvPr>
          <p:cNvSpPr txBox="1"/>
          <p:nvPr/>
        </p:nvSpPr>
        <p:spPr>
          <a:xfrm>
            <a:off x="13191542" y="225970"/>
            <a:ext cx="1786066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 err="1">
                <a:solidFill>
                  <a:schemeClr val="bg1"/>
                </a:solidFill>
              </a:rPr>
              <a:t>e</a:t>
            </a:r>
            <a:r>
              <a:rPr lang="hu-HU" sz="5657" dirty="0" err="1" smtClean="0">
                <a:solidFill>
                  <a:schemeClr val="bg1"/>
                </a:solidFill>
              </a:rPr>
              <a:t>r-dő</a:t>
            </a:r>
            <a:endParaRPr lang="hu-HU" sz="5657" dirty="0">
              <a:solidFill>
                <a:schemeClr val="bg1"/>
              </a:solidFill>
            </a:endParaRPr>
          </a:p>
        </p:txBody>
      </p:sp>
      <p:sp>
        <p:nvSpPr>
          <p:cNvPr id="61" name="Szövegdoboz 60">
            <a:extLst>
              <a:ext uri="{FF2B5EF4-FFF2-40B4-BE49-F238E27FC236}">
                <a16:creationId xmlns:a16="http://schemas.microsoft.com/office/drawing/2014/main" xmlns="" id="{039315EB-555A-4373-B664-AF9AFC559CAD}"/>
              </a:ext>
            </a:extLst>
          </p:cNvPr>
          <p:cNvSpPr txBox="1"/>
          <p:nvPr/>
        </p:nvSpPr>
        <p:spPr>
          <a:xfrm>
            <a:off x="13250164" y="2676664"/>
            <a:ext cx="1776127" cy="962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657" dirty="0" err="1">
                <a:solidFill>
                  <a:schemeClr val="bg1"/>
                </a:solidFill>
              </a:rPr>
              <a:t>e</a:t>
            </a:r>
            <a:r>
              <a:rPr lang="hu-HU" sz="5657" dirty="0" err="1" smtClean="0">
                <a:solidFill>
                  <a:schemeClr val="bg1"/>
                </a:solidFill>
              </a:rPr>
              <a:t>rd</a:t>
            </a:r>
            <a:r>
              <a:rPr lang="hu-HU" sz="5657" dirty="0" smtClean="0">
                <a:solidFill>
                  <a:schemeClr val="bg1"/>
                </a:solidFill>
              </a:rPr>
              <a:t>-ő</a:t>
            </a:r>
            <a:endParaRPr lang="hu-HU" sz="5657" dirty="0">
              <a:solidFill>
                <a:schemeClr val="bg1"/>
              </a:solidFill>
            </a:endParaRPr>
          </a:p>
        </p:txBody>
      </p:sp>
      <p:pic>
        <p:nvPicPr>
          <p:cNvPr id="118" name="Kép 117">
            <a:extLst>
              <a:ext uri="{FF2B5EF4-FFF2-40B4-BE49-F238E27FC236}">
                <a16:creationId xmlns:a16="http://schemas.microsoft.com/office/drawing/2014/main" xmlns="" id="{D6B28A15-CE52-4A6B-90D2-5B5912FEE5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6220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sp>
        <p:nvSpPr>
          <p:cNvPr id="59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14116797" y="2815825"/>
            <a:ext cx="1172547" cy="117254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7" name="Kép 56">
            <a:extLst>
              <a:ext uri="{FF2B5EF4-FFF2-40B4-BE49-F238E27FC236}">
                <a16:creationId xmlns:a16="http://schemas.microsoft.com/office/drawing/2014/main" xmlns="" id="{0E2C42A3-326D-4E51-8934-6D8E39BA8D8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546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0 L -0.00078 -0.74514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3726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2" presetClass="exit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-10800000">
                                      <p:cBhvr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2" presetClass="exit" presetSubtype="9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2" presetClass="exit" presetSubtype="9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-10800000">
                                      <p:cBhvr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2" presetClass="exit" presetSubtype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4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2" presetClass="exit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10800000">
                                      <p:cBhvr>
                                        <p:cTn id="5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2" presetClass="exit" presetSubtype="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-10800000">
                                      <p:cBhvr>
                                        <p:cTn id="5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2" presetClass="exit" presetSubtype="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Rot by="10800000">
                                      <p:cBhvr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2" presetClass="exit" presetSubtype="3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8" presetClass="emph" presetSubtype="0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Rot by="10800000">
                                      <p:cBhvr>
                                        <p:cTn id="6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5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6" name="Kép 55">
            <a:extLst>
              <a:ext uri="{FF2B5EF4-FFF2-40B4-BE49-F238E27FC236}">
                <a16:creationId xmlns:a16="http://schemas.microsoft.com/office/drawing/2014/main" xmlns="" id="{DC76D944-2BDC-4AE0-AB35-FD08E77438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5977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decel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6175E-6 0 L 0.00384 -0.5347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267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sztal">
            <a:extLst>
              <a:ext uri="{FF2B5EF4-FFF2-40B4-BE49-F238E27FC236}">
                <a16:creationId xmlns:a16="http://schemas.microsoft.com/office/drawing/2014/main" xmlns="" id="{90B1D57B-C43C-4381-96DE-436441309625}"/>
              </a:ext>
            </a:extLst>
          </p:cNvPr>
          <p:cNvGrpSpPr/>
          <p:nvPr/>
        </p:nvGrpSpPr>
        <p:grpSpPr>
          <a:xfrm>
            <a:off x="3008899" y="-1683199"/>
            <a:ext cx="10182643" cy="5245604"/>
            <a:chOff x="3003196" y="3833220"/>
            <a:chExt cx="11880000" cy="6120000"/>
          </a:xfrm>
          <a:scene3d>
            <a:camera prst="perspectiveRelaxedModerately" fov="3600000">
              <a:rot lat="0" lon="17400000" rev="5400000"/>
            </a:camera>
            <a:lightRig rig="threePt" dir="t"/>
          </a:scene3d>
        </p:grpSpPr>
        <p:sp>
          <p:nvSpPr>
            <p:cNvPr id="66" name="Téglalap 65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3003196" y="3833220"/>
              <a:ext cx="11880000" cy="6120000"/>
            </a:xfrm>
            <a:prstGeom prst="rect">
              <a:avLst/>
            </a:prstGeom>
            <a:gradFill flip="none" rotWithShape="1">
              <a:gsLst>
                <a:gs pos="10000">
                  <a:schemeClr val="accent2">
                    <a:lumMod val="50000"/>
                    <a:alpha val="30000"/>
                  </a:schemeClr>
                </a:gs>
                <a:gs pos="41000">
                  <a:schemeClr val="accent2">
                    <a:lumMod val="50000"/>
                  </a:schemeClr>
                </a:gs>
                <a:gs pos="29000">
                  <a:schemeClr val="accent2">
                    <a:lumMod val="20000"/>
                    <a:lumOff val="80000"/>
                  </a:schemeClr>
                </a:gs>
                <a:gs pos="66000">
                  <a:schemeClr val="tx1"/>
                </a:gs>
              </a:gsLst>
              <a:lin ang="0" scaled="1"/>
              <a:tileRect/>
            </a:gradFill>
            <a:ln>
              <a:noFill/>
            </a:ln>
            <a:sp3d z="-14986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/>
            </a:p>
          </p:txBody>
        </p:sp>
      </p:grpSp>
      <p:grpSp>
        <p:nvGrpSpPr>
          <p:cNvPr id="62" name="Csoportba foglalás 61">
            <a:extLst>
              <a:ext uri="{FF2B5EF4-FFF2-40B4-BE49-F238E27FC236}">
                <a16:creationId xmlns:a16="http://schemas.microsoft.com/office/drawing/2014/main" xmlns="" id="{015F3D83-7AA1-44EA-8412-6D81366140B2}"/>
              </a:ext>
            </a:extLst>
          </p:cNvPr>
          <p:cNvGrpSpPr/>
          <p:nvPr/>
        </p:nvGrpSpPr>
        <p:grpSpPr>
          <a:xfrm>
            <a:off x="7236986" y="143022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11" name="Ellipszis 110">
              <a:extLst>
                <a:ext uri="{FF2B5EF4-FFF2-40B4-BE49-F238E27FC236}">
                  <a16:creationId xmlns:a16="http://schemas.microsoft.com/office/drawing/2014/main" xmlns="" id="{390F3A77-72A6-44FB-9AF5-91616218C96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2" name="Ellipszis 111">
              <a:extLst>
                <a:ext uri="{FF2B5EF4-FFF2-40B4-BE49-F238E27FC236}">
                  <a16:creationId xmlns:a16="http://schemas.microsoft.com/office/drawing/2014/main" xmlns="" id="{9F32695D-FE27-4B3E-A52E-AD487B3E603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3" name="Ellipszis 112">
              <a:extLst>
                <a:ext uri="{FF2B5EF4-FFF2-40B4-BE49-F238E27FC236}">
                  <a16:creationId xmlns:a16="http://schemas.microsoft.com/office/drawing/2014/main" xmlns="" id="{E75D2174-B945-4F23-95C0-C3D82AC7047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4" name="Ellipszis 113">
              <a:extLst>
                <a:ext uri="{FF2B5EF4-FFF2-40B4-BE49-F238E27FC236}">
                  <a16:creationId xmlns:a16="http://schemas.microsoft.com/office/drawing/2014/main" xmlns="" id="{0C890537-ABD9-40F3-A524-691BEABF0704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xmlns="" id="{109D5BC9-61A4-4EDF-BDDF-87F163B55733}"/>
              </a:ext>
            </a:extLst>
          </p:cNvPr>
          <p:cNvGrpSpPr/>
          <p:nvPr/>
        </p:nvGrpSpPr>
        <p:grpSpPr>
          <a:xfrm>
            <a:off x="9254665" y="140206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7" name="Ellipszis 106">
              <a:extLst>
                <a:ext uri="{FF2B5EF4-FFF2-40B4-BE49-F238E27FC236}">
                  <a16:creationId xmlns:a16="http://schemas.microsoft.com/office/drawing/2014/main" xmlns="" id="{F216EDAE-A35B-470C-A0A8-07AB38950BD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8" name="Ellipszis 107">
              <a:extLst>
                <a:ext uri="{FF2B5EF4-FFF2-40B4-BE49-F238E27FC236}">
                  <a16:creationId xmlns:a16="http://schemas.microsoft.com/office/drawing/2014/main" xmlns="" id="{29551DB0-1883-4532-9EB2-4E5CF139A6C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9" name="Ellipszis 108">
              <a:extLst>
                <a:ext uri="{FF2B5EF4-FFF2-40B4-BE49-F238E27FC236}">
                  <a16:creationId xmlns:a16="http://schemas.microsoft.com/office/drawing/2014/main" xmlns="" id="{03EEDFC5-00EF-4807-8184-A05D20DA53AE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10" name="Ellipszis 109">
              <a:extLst>
                <a:ext uri="{FF2B5EF4-FFF2-40B4-BE49-F238E27FC236}">
                  <a16:creationId xmlns:a16="http://schemas.microsoft.com/office/drawing/2014/main" xmlns="" id="{74621F75-17A9-4740-B832-6B27979AC56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xmlns="" id="{5A78536A-08F6-464B-B22A-501C77B93D56}"/>
              </a:ext>
            </a:extLst>
          </p:cNvPr>
          <p:cNvGrpSpPr/>
          <p:nvPr/>
        </p:nvGrpSpPr>
        <p:grpSpPr>
          <a:xfrm>
            <a:off x="8258520" y="1416117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103" name="Ellipszis 102">
              <a:extLst>
                <a:ext uri="{FF2B5EF4-FFF2-40B4-BE49-F238E27FC236}">
                  <a16:creationId xmlns:a16="http://schemas.microsoft.com/office/drawing/2014/main" xmlns="" id="{AB5E2DA9-FF82-41CE-979B-1709A6B31D6B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xmlns="" id="{1CE334CD-3AE2-40C7-8D3B-B75EC6485ED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xmlns="" id="{90152E10-7C71-4695-99B6-C56E645A69F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xmlns="" id="{FC44723E-AEF6-4F1A-B7E5-C354AEAAD7E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xmlns="" id="{79C12022-16FE-4051-AC4C-808FDC54E437}"/>
              </a:ext>
            </a:extLst>
          </p:cNvPr>
          <p:cNvGrpSpPr/>
          <p:nvPr/>
        </p:nvGrpSpPr>
        <p:grpSpPr>
          <a:xfrm>
            <a:off x="6265063" y="1410836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9" name="Ellipszis 98">
              <a:extLst>
                <a:ext uri="{FF2B5EF4-FFF2-40B4-BE49-F238E27FC236}">
                  <a16:creationId xmlns:a16="http://schemas.microsoft.com/office/drawing/2014/main" xmlns="" id="{8661478C-64B4-42B7-BDA4-86E3F99E87C4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0" name="Ellipszis 99">
              <a:extLst>
                <a:ext uri="{FF2B5EF4-FFF2-40B4-BE49-F238E27FC236}">
                  <a16:creationId xmlns:a16="http://schemas.microsoft.com/office/drawing/2014/main" xmlns="" id="{27F7A40E-8F17-4F3B-B2AE-BEC3454FD73C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1" name="Ellipszis 100">
              <a:extLst>
                <a:ext uri="{FF2B5EF4-FFF2-40B4-BE49-F238E27FC236}">
                  <a16:creationId xmlns:a16="http://schemas.microsoft.com/office/drawing/2014/main" xmlns="" id="{86CB8F3D-56FB-4A89-A499-FFCE21CC6F4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102" name="Ellipszis 101">
              <a:extLst>
                <a:ext uri="{FF2B5EF4-FFF2-40B4-BE49-F238E27FC236}">
                  <a16:creationId xmlns:a16="http://schemas.microsoft.com/office/drawing/2014/main" xmlns="" id="{4CD12DA8-FAD5-44D3-967A-C78CE72033D5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xmlns="" id="{7E1F8A25-E2A4-4F25-9134-D8110F62B807}"/>
              </a:ext>
            </a:extLst>
          </p:cNvPr>
          <p:cNvGrpSpPr/>
          <p:nvPr/>
        </p:nvGrpSpPr>
        <p:grpSpPr>
          <a:xfrm>
            <a:off x="7741407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5" name="Ellipszis 94">
              <a:extLst>
                <a:ext uri="{FF2B5EF4-FFF2-40B4-BE49-F238E27FC236}">
                  <a16:creationId xmlns:a16="http://schemas.microsoft.com/office/drawing/2014/main" xmlns="" id="{580FDF92-96E6-479C-88F6-9FAB5A4C5C46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6" name="Ellipszis 95">
              <a:extLst>
                <a:ext uri="{FF2B5EF4-FFF2-40B4-BE49-F238E27FC236}">
                  <a16:creationId xmlns:a16="http://schemas.microsoft.com/office/drawing/2014/main" xmlns="" id="{1057C64B-BF96-4B4A-A141-71EF9527E5DA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7" name="Ellipszis 96">
              <a:extLst>
                <a:ext uri="{FF2B5EF4-FFF2-40B4-BE49-F238E27FC236}">
                  <a16:creationId xmlns:a16="http://schemas.microsoft.com/office/drawing/2014/main" xmlns="" id="{2EDE730C-150E-45C9-A415-B3E81200C55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8" name="Ellipszis 97">
              <a:extLst>
                <a:ext uri="{FF2B5EF4-FFF2-40B4-BE49-F238E27FC236}">
                  <a16:creationId xmlns:a16="http://schemas.microsoft.com/office/drawing/2014/main" xmlns="" id="{758ECCB6-38C7-473F-A5ED-38D5BBCC1F0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xmlns="" id="{02FEC541-E8BA-4B15-BC98-04EAD7E67E99}"/>
              </a:ext>
            </a:extLst>
          </p:cNvPr>
          <p:cNvGrpSpPr/>
          <p:nvPr/>
        </p:nvGrpSpPr>
        <p:grpSpPr>
          <a:xfrm>
            <a:off x="6749849" y="1553273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91" name="Ellipszis 90">
              <a:extLst>
                <a:ext uri="{FF2B5EF4-FFF2-40B4-BE49-F238E27FC236}">
                  <a16:creationId xmlns:a16="http://schemas.microsoft.com/office/drawing/2014/main" xmlns="" id="{F560A7F4-B375-45EA-B5D2-12DC73A1F0A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2" name="Ellipszis 91">
              <a:extLst>
                <a:ext uri="{FF2B5EF4-FFF2-40B4-BE49-F238E27FC236}">
                  <a16:creationId xmlns:a16="http://schemas.microsoft.com/office/drawing/2014/main" xmlns="" id="{D3AD9836-D0BC-49F6-958B-3EC7A439CB2B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3" name="Ellipszis 92">
              <a:extLst>
                <a:ext uri="{FF2B5EF4-FFF2-40B4-BE49-F238E27FC236}">
                  <a16:creationId xmlns:a16="http://schemas.microsoft.com/office/drawing/2014/main" xmlns="" id="{1A370046-6F48-40A0-AD14-881AC508FE1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xmlns="" id="{A30A4DFE-B631-44A1-9AA1-3E6B6FD1B24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xmlns="" id="{A6464DD6-C68A-4E82-92D1-1B8AA1934A75}"/>
              </a:ext>
            </a:extLst>
          </p:cNvPr>
          <p:cNvGrpSpPr/>
          <p:nvPr/>
        </p:nvGrpSpPr>
        <p:grpSpPr>
          <a:xfrm>
            <a:off x="8740201" y="1570399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7" name="Ellipszis 86">
              <a:extLst>
                <a:ext uri="{FF2B5EF4-FFF2-40B4-BE49-F238E27FC236}">
                  <a16:creationId xmlns:a16="http://schemas.microsoft.com/office/drawing/2014/main" xmlns="" id="{09F93BB8-27F8-45CC-BFF5-D10F9AF70882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8" name="Ellipszis 87">
              <a:extLst>
                <a:ext uri="{FF2B5EF4-FFF2-40B4-BE49-F238E27FC236}">
                  <a16:creationId xmlns:a16="http://schemas.microsoft.com/office/drawing/2014/main" xmlns="" id="{4725FBD9-FDF2-4B1E-BFA0-956F140EB631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xmlns="" id="{F06C855E-2666-40D9-9FAA-3BA839453601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xmlns="" id="{0100A0D0-419B-45EE-B707-C63171B3AC2D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2" name="Csoportba foglalás 71">
            <a:extLst>
              <a:ext uri="{FF2B5EF4-FFF2-40B4-BE49-F238E27FC236}">
                <a16:creationId xmlns:a16="http://schemas.microsoft.com/office/drawing/2014/main" xmlns="" id="{29B2A836-692E-4A61-8546-91E1AC29DBE4}"/>
              </a:ext>
            </a:extLst>
          </p:cNvPr>
          <p:cNvGrpSpPr/>
          <p:nvPr/>
        </p:nvGrpSpPr>
        <p:grpSpPr>
          <a:xfrm>
            <a:off x="8226191" y="1696722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83" name="Ellipszis 82">
              <a:extLst>
                <a:ext uri="{FF2B5EF4-FFF2-40B4-BE49-F238E27FC236}">
                  <a16:creationId xmlns:a16="http://schemas.microsoft.com/office/drawing/2014/main" xmlns="" id="{D06755D4-3384-4FA9-8215-1344870FF321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xmlns="" id="{C38F3A5F-2DC1-4D08-89BB-259B4EED6B8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5" name="Ellipszis 84">
              <a:extLst>
                <a:ext uri="{FF2B5EF4-FFF2-40B4-BE49-F238E27FC236}">
                  <a16:creationId xmlns:a16="http://schemas.microsoft.com/office/drawing/2014/main" xmlns="" id="{6F9EFAB4-1820-457E-9ACA-0BE79A623D7D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6" name="Ellipszis 85">
              <a:extLst>
                <a:ext uri="{FF2B5EF4-FFF2-40B4-BE49-F238E27FC236}">
                  <a16:creationId xmlns:a16="http://schemas.microsoft.com/office/drawing/2014/main" xmlns="" id="{D24AEF95-D4E8-47FA-A0A3-D1ABF9F8EFDF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3" name="Csoportba foglalás 72">
            <a:extLst>
              <a:ext uri="{FF2B5EF4-FFF2-40B4-BE49-F238E27FC236}">
                <a16:creationId xmlns:a16="http://schemas.microsoft.com/office/drawing/2014/main" xmlns="" id="{08D70793-2DD9-4C53-87B5-5D09E57F1090}"/>
              </a:ext>
            </a:extLst>
          </p:cNvPr>
          <p:cNvGrpSpPr/>
          <p:nvPr/>
        </p:nvGrpSpPr>
        <p:grpSpPr>
          <a:xfrm>
            <a:off x="7217158" y="1682424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9" name="Ellipszis 78">
              <a:extLst>
                <a:ext uri="{FF2B5EF4-FFF2-40B4-BE49-F238E27FC236}">
                  <a16:creationId xmlns:a16="http://schemas.microsoft.com/office/drawing/2014/main" xmlns="" id="{A459762B-B2B5-475C-B28E-79CEE551F70C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0" name="Ellipszis 79">
              <a:extLst>
                <a:ext uri="{FF2B5EF4-FFF2-40B4-BE49-F238E27FC236}">
                  <a16:creationId xmlns:a16="http://schemas.microsoft.com/office/drawing/2014/main" xmlns="" id="{556CF157-4B7D-417E-A195-47FB3A68EFB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xmlns="" id="{884413BB-F5C7-4266-BCE9-79D1C68FC1E5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xmlns="" id="{B121E18A-1644-4F23-B62A-6A7AD618D6D3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xmlns="" id="{56A47865-5351-4B5B-9F1A-BCE3605A8976}"/>
              </a:ext>
            </a:extLst>
          </p:cNvPr>
          <p:cNvGrpSpPr/>
          <p:nvPr/>
        </p:nvGrpSpPr>
        <p:grpSpPr>
          <a:xfrm>
            <a:off x="7729313" y="1820148"/>
            <a:ext cx="555417" cy="555417"/>
            <a:chOff x="5163000" y="897429"/>
            <a:chExt cx="648000" cy="6480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17700000" lon="4320000" rev="17100000"/>
            </a:camera>
            <a:lightRig rig="threePt" dir="t"/>
          </a:scene3d>
        </p:grpSpPr>
        <p:sp>
          <p:nvSpPr>
            <p:cNvPr id="75" name="Ellipszis 74">
              <a:extLst>
                <a:ext uri="{FF2B5EF4-FFF2-40B4-BE49-F238E27FC236}">
                  <a16:creationId xmlns:a16="http://schemas.microsoft.com/office/drawing/2014/main" xmlns="" id="{911C4587-6471-4E8A-AA43-67F4707A5388}"/>
                </a:ext>
              </a:extLst>
            </p:cNvPr>
            <p:cNvSpPr/>
            <p:nvPr/>
          </p:nvSpPr>
          <p:spPr>
            <a:xfrm>
              <a:off x="5163000" y="897429"/>
              <a:ext cx="648000" cy="648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prstMaterial="plastic">
              <a:bevelT w="419100" h="635000" prst="coolSlant"/>
              <a:bevelB w="228600" h="635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xmlns="" id="{ED794C6F-2E13-4DA2-8217-7086A46B9BF9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p3d z="800100" prstMaterial="plastic">
              <a:bevelT w="215900" h="203200"/>
              <a:bevelB w="50800" h="5588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7" name="Ellipszis 76">
              <a:extLst>
                <a:ext uri="{FF2B5EF4-FFF2-40B4-BE49-F238E27FC236}">
                  <a16:creationId xmlns:a16="http://schemas.microsoft.com/office/drawing/2014/main" xmlns="" id="{DC297BCB-D096-4241-B526-29CB617B8C40}"/>
                </a:ext>
              </a:extLst>
            </p:cNvPr>
            <p:cNvSpPr/>
            <p:nvPr/>
          </p:nvSpPr>
          <p:spPr>
            <a:xfrm>
              <a:off x="5334000" y="1068429"/>
              <a:ext cx="306000" cy="306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254000" prstMaterial="plastic">
              <a:bevelB w="127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xmlns="" id="{4E3E56A8-BBF9-40D3-9747-486D9D841EFE}"/>
                </a:ext>
              </a:extLst>
            </p:cNvPr>
            <p:cNvSpPr/>
            <p:nvPr/>
          </p:nvSpPr>
          <p:spPr>
            <a:xfrm>
              <a:off x="5307000" y="1041429"/>
              <a:ext cx="360000" cy="3600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sp3d z="38100" prstMaterial="plastic">
              <a:bevelT w="50800" h="1016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544" dirty="0"/>
            </a:p>
          </p:txBody>
        </p:sp>
      </p:grpSp>
      <p:sp>
        <p:nvSpPr>
          <p:cNvPr id="3" name="golyó">
            <a:hlinkClick r:id="rId3" action="ppaction://hlinksldjump"/>
            <a:extLst>
              <a:ext uri="{FF2B5EF4-FFF2-40B4-BE49-F238E27FC236}">
                <a16:creationId xmlns:a16="http://schemas.microsoft.com/office/drawing/2014/main" xmlns="" id="{63CA8829-0BBD-4C1A-BD06-119C7CCCC625}"/>
              </a:ext>
            </a:extLst>
          </p:cNvPr>
          <p:cNvSpPr/>
          <p:nvPr/>
        </p:nvSpPr>
        <p:spPr>
          <a:xfrm>
            <a:off x="7431123" y="6859138"/>
            <a:ext cx="1172547" cy="1172547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  <a:scene3d>
            <a:camera prst="orthographicFront"/>
            <a:lightRig rig="threePt" dir="t">
              <a:rot lat="0" lon="0" rev="7200000"/>
            </a:lightRig>
          </a:scene3d>
          <a:sp3d prstMaterial="plastic">
            <a:bevelT w="685800" h="685800"/>
            <a:bevelB w="685800" h="685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544"/>
          </a:p>
        </p:txBody>
      </p:sp>
      <p:pic>
        <p:nvPicPr>
          <p:cNvPr id="56" name="Kép 55">
            <a:extLst>
              <a:ext uri="{FF2B5EF4-FFF2-40B4-BE49-F238E27FC236}">
                <a16:creationId xmlns:a16="http://schemas.microsoft.com/office/drawing/2014/main" xmlns="" id="{398A9433-ADA7-48E1-96CA-AF7CB5E37DA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252" y="5807267"/>
            <a:ext cx="819893" cy="81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2403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decel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6175E-6 0 L 0.00384 -0.5347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2673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</TotalTime>
  <Words>102</Words>
  <Application>Microsoft Office PowerPoint</Application>
  <PresentationFormat>Egyéni</PresentationFormat>
  <Paragraphs>32</Paragraphs>
  <Slides>44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44</vt:i4>
      </vt:variant>
    </vt:vector>
  </HeadingPairs>
  <TitlesOfParts>
    <vt:vector size="45" baseType="lpstr"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  <vt:lpstr>19. dia</vt:lpstr>
      <vt:lpstr>20. dia</vt:lpstr>
      <vt:lpstr>21. dia</vt:lpstr>
      <vt:lpstr>22. dia</vt:lpstr>
      <vt:lpstr>23. dia</vt:lpstr>
      <vt:lpstr>24. dia</vt:lpstr>
      <vt:lpstr>25. dia</vt:lpstr>
      <vt:lpstr>26. dia</vt:lpstr>
      <vt:lpstr>27. dia</vt:lpstr>
      <vt:lpstr>28. dia</vt:lpstr>
      <vt:lpstr>29. dia</vt:lpstr>
      <vt:lpstr>30. dia</vt:lpstr>
      <vt:lpstr>31. dia</vt:lpstr>
      <vt:lpstr>32. dia</vt:lpstr>
      <vt:lpstr>33. dia</vt:lpstr>
      <vt:lpstr>34. dia</vt:lpstr>
      <vt:lpstr>35. dia</vt:lpstr>
      <vt:lpstr>36. dia</vt:lpstr>
      <vt:lpstr>37. dia</vt:lpstr>
      <vt:lpstr>38. dia</vt:lpstr>
      <vt:lpstr>39. dia</vt:lpstr>
      <vt:lpstr>40. dia</vt:lpstr>
      <vt:lpstr>41. dia</vt:lpstr>
      <vt:lpstr>42. dia</vt:lpstr>
      <vt:lpstr>43. dia</vt:lpstr>
      <vt:lpstr>44.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N. Mile Ilona</dc:creator>
  <cp:lastModifiedBy>user</cp:lastModifiedBy>
  <cp:revision>36</cp:revision>
  <dcterms:created xsi:type="dcterms:W3CDTF">2021-02-11T04:11:21Z</dcterms:created>
  <dcterms:modified xsi:type="dcterms:W3CDTF">2021-05-24T10:13:20Z</dcterms:modified>
</cp:coreProperties>
</file>