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1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DE25-C023-4B7B-A828-66B5297FBDC6}" type="datetimeFigureOut">
              <a:rPr lang="hu-HU" smtClean="0"/>
              <a:pPr/>
              <a:t>2024.02.14.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02184-1AFE-4740-8251-5922F94AC1E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980728"/>
            <a:ext cx="370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CSOKONAI VITÉZ MIHÁLY—ZANZA I-II.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259632" y="1916832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https://www.youtube.com/watch?v=jNuI39wykdA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31640" y="1484784"/>
            <a:ext cx="18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CSOKONAI ÉLETE:</a:t>
            </a:r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545" t="23489" r="26009" b="42060"/>
          <a:stretch>
            <a:fillRect/>
          </a:stretch>
        </p:blipFill>
        <p:spPr bwMode="auto">
          <a:xfrm>
            <a:off x="179512" y="260647"/>
            <a:ext cx="6048672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zis 3"/>
          <p:cNvSpPr/>
          <p:nvPr/>
        </p:nvSpPr>
        <p:spPr>
          <a:xfrm>
            <a:off x="2339752" y="1700808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6423" t="26022" r="27225" b="45064"/>
          <a:stretch>
            <a:fillRect/>
          </a:stretch>
        </p:blipFill>
        <p:spPr bwMode="auto">
          <a:xfrm>
            <a:off x="683568" y="3068959"/>
            <a:ext cx="6624736" cy="23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755576" y="4581128"/>
            <a:ext cx="216024" cy="207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275856" y="4437112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1979712" y="2420888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1835696" y="4365104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95536" y="2276872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95536" y="4581128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635896" y="332656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2123728" y="404664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6732240" y="332656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5076056" y="332656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4932040" y="2348880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419872" y="2348880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6516216" y="2348880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395536" y="332656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4716016" y="4365104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26140" t="17427" r="49353" b="20127"/>
          <a:stretch>
            <a:fillRect/>
          </a:stretch>
        </p:blipFill>
        <p:spPr bwMode="auto">
          <a:xfrm>
            <a:off x="6372200" y="4437112"/>
            <a:ext cx="1306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48" t="20038" r="30119" b="31872"/>
          <a:stretch>
            <a:fillRect/>
          </a:stretch>
        </p:blipFill>
        <p:spPr bwMode="auto">
          <a:xfrm>
            <a:off x="755576" y="764704"/>
            <a:ext cx="790687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477" t="21257" r="27402" b="30154"/>
          <a:stretch>
            <a:fillRect/>
          </a:stretch>
        </p:blipFill>
        <p:spPr bwMode="auto">
          <a:xfrm>
            <a:off x="467544" y="116632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1835696" y="119675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637" t="24494" r="27436" b="42847"/>
          <a:stretch>
            <a:fillRect/>
          </a:stretch>
        </p:blipFill>
        <p:spPr bwMode="auto">
          <a:xfrm>
            <a:off x="4788024" y="476672"/>
            <a:ext cx="36004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zis 6"/>
          <p:cNvSpPr/>
          <p:nvPr/>
        </p:nvSpPr>
        <p:spPr>
          <a:xfrm>
            <a:off x="7236296" y="126876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6007" t="24896" r="26979" b="43095"/>
          <a:stretch>
            <a:fillRect/>
          </a:stretch>
        </p:blipFill>
        <p:spPr bwMode="auto">
          <a:xfrm>
            <a:off x="251520" y="2636912"/>
            <a:ext cx="470052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1907704" y="37170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24769" t="22776" r="24840" b="43819"/>
          <a:stretch>
            <a:fillRect/>
          </a:stretch>
        </p:blipFill>
        <p:spPr bwMode="auto">
          <a:xfrm>
            <a:off x="323528" y="4725144"/>
            <a:ext cx="42484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395536" y="573325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23671" t="25249" r="26621" b="41086"/>
          <a:stretch>
            <a:fillRect/>
          </a:stretch>
        </p:blipFill>
        <p:spPr bwMode="auto">
          <a:xfrm>
            <a:off x="395535" y="332656"/>
            <a:ext cx="472552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3707904" y="14127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4813" t="22435" r="25549" b="43164"/>
          <a:stretch>
            <a:fillRect/>
          </a:stretch>
        </p:blipFill>
        <p:spPr bwMode="auto">
          <a:xfrm>
            <a:off x="323528" y="2204864"/>
            <a:ext cx="42484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zis 6"/>
          <p:cNvSpPr/>
          <p:nvPr/>
        </p:nvSpPr>
        <p:spPr>
          <a:xfrm>
            <a:off x="3131840" y="32849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24705" t="26078" r="25112" b="45099"/>
          <a:stretch>
            <a:fillRect/>
          </a:stretch>
        </p:blipFill>
        <p:spPr bwMode="auto">
          <a:xfrm>
            <a:off x="179512" y="4005064"/>
            <a:ext cx="46805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1835696" y="50131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3892" t="23786" r="26413" b="43934"/>
          <a:stretch>
            <a:fillRect/>
          </a:stretch>
        </p:blipFill>
        <p:spPr bwMode="auto">
          <a:xfrm>
            <a:off x="5148064" y="3068960"/>
            <a:ext cx="37444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6516216" y="38610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660232" y="46531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Kisfaludy Sándor</a:t>
            </a: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832" t="26441" r="25636" b="42944"/>
          <a:stretch>
            <a:fillRect/>
          </a:stretch>
        </p:blipFill>
        <p:spPr bwMode="auto">
          <a:xfrm>
            <a:off x="323528" y="476672"/>
            <a:ext cx="44644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3419872" y="14127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5392" t="27246" r="26210" b="45508"/>
          <a:stretch>
            <a:fillRect/>
          </a:stretch>
        </p:blipFill>
        <p:spPr bwMode="auto">
          <a:xfrm>
            <a:off x="323528" y="2276872"/>
            <a:ext cx="43204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323528" y="393305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Csokonait így nevezik a sokszínű költészete miatt:  cimbalom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3528" y="486916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Vígság, életöröm, szerelem-melyik költeményeiben van fontos szerepük: rokokó költeményeiben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3341" t="27468" r="33318" b="37836"/>
          <a:stretch>
            <a:fillRect/>
          </a:stretch>
        </p:blipFill>
        <p:spPr bwMode="auto">
          <a:xfrm>
            <a:off x="5148064" y="476672"/>
            <a:ext cx="369041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zis 8"/>
          <p:cNvSpPr/>
          <p:nvPr/>
        </p:nvSpPr>
        <p:spPr>
          <a:xfrm>
            <a:off x="5292080" y="213285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395536" y="306896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890" t="21718" r="34221" b="36517"/>
          <a:stretch>
            <a:fillRect/>
          </a:stretch>
        </p:blipFill>
        <p:spPr bwMode="auto">
          <a:xfrm>
            <a:off x="323528" y="260648"/>
            <a:ext cx="40324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539552" y="177281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183" t="23578" r="28713" b="35160"/>
          <a:stretch>
            <a:fillRect/>
          </a:stretch>
        </p:blipFill>
        <p:spPr bwMode="auto">
          <a:xfrm>
            <a:off x="4572000" y="476672"/>
            <a:ext cx="37444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6516216" y="14127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8217" t="25055" r="28621" b="34230"/>
          <a:stretch>
            <a:fillRect/>
          </a:stretch>
        </p:blipFill>
        <p:spPr bwMode="auto">
          <a:xfrm>
            <a:off x="1187624" y="3356991"/>
            <a:ext cx="5976664" cy="317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zis 6"/>
          <p:cNvSpPr/>
          <p:nvPr/>
        </p:nvSpPr>
        <p:spPr>
          <a:xfrm>
            <a:off x="4427984" y="486916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200" t="22400" r="25976" b="30001"/>
          <a:stretch>
            <a:fillRect/>
          </a:stretch>
        </p:blipFill>
        <p:spPr bwMode="auto">
          <a:xfrm>
            <a:off x="611559" y="188640"/>
            <a:ext cx="643412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2987824" y="184482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8185" t="22776" r="27402" b="40783"/>
          <a:stretch>
            <a:fillRect/>
          </a:stretch>
        </p:blipFill>
        <p:spPr bwMode="auto">
          <a:xfrm>
            <a:off x="1043608" y="3861048"/>
            <a:ext cx="5544616" cy="25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4932040" y="5301208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240" t="28253" r="28018" b="43495"/>
          <a:stretch>
            <a:fillRect/>
          </a:stretch>
        </p:blipFill>
        <p:spPr bwMode="auto">
          <a:xfrm>
            <a:off x="0" y="260648"/>
            <a:ext cx="529470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179512" y="1340768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5476" t="27174" r="26969" b="45652"/>
          <a:stretch>
            <a:fillRect/>
          </a:stretch>
        </p:blipFill>
        <p:spPr bwMode="auto">
          <a:xfrm>
            <a:off x="0" y="2204864"/>
            <a:ext cx="5832648" cy="187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179512" y="3356992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5695" t="26103" r="28422" b="46163"/>
          <a:stretch>
            <a:fillRect/>
          </a:stretch>
        </p:blipFill>
        <p:spPr bwMode="auto">
          <a:xfrm>
            <a:off x="323528" y="4221087"/>
            <a:ext cx="6336704" cy="215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zis 9"/>
          <p:cNvSpPr/>
          <p:nvPr/>
        </p:nvSpPr>
        <p:spPr>
          <a:xfrm>
            <a:off x="539552" y="5661248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425" t="21923" r="26890" b="43626"/>
          <a:stretch>
            <a:fillRect/>
          </a:stretch>
        </p:blipFill>
        <p:spPr bwMode="auto">
          <a:xfrm>
            <a:off x="395535" y="188640"/>
            <a:ext cx="624505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2"/>
          <p:cNvSpPr/>
          <p:nvPr/>
        </p:nvSpPr>
        <p:spPr>
          <a:xfrm>
            <a:off x="4716016" y="198884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5461" t="21015" r="25435" b="41804"/>
          <a:stretch>
            <a:fillRect/>
          </a:stretch>
        </p:blipFill>
        <p:spPr bwMode="auto">
          <a:xfrm>
            <a:off x="467544" y="2852936"/>
            <a:ext cx="6048672" cy="257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611560" y="4437112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34</Words>
  <Application>Microsoft Office PowerPoint</Application>
  <PresentationFormat>Diavetítés a képernyőre (4:3 oldalarány)</PresentationFormat>
  <Paragraphs>6</Paragraphs>
  <Slides>11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user</cp:lastModifiedBy>
  <cp:revision>6</cp:revision>
  <dcterms:created xsi:type="dcterms:W3CDTF">2024-02-13T22:35:00Z</dcterms:created>
  <dcterms:modified xsi:type="dcterms:W3CDTF">2024-02-13T23:27:30Z</dcterms:modified>
</cp:coreProperties>
</file>