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385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18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684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9200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635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6284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889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1612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9210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1735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024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9406-BB92-464D-8278-768141600C90}" type="datetimeFigureOut">
              <a:rPr lang="hu-HU" smtClean="0"/>
              <a:t>2023. 09. 03.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EE94-9315-491C-8C97-1B74289127C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31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/>
          <p:cNvSpPr txBox="1"/>
          <p:nvPr/>
        </p:nvSpPr>
        <p:spPr>
          <a:xfrm>
            <a:off x="2826327" y="886690"/>
            <a:ext cx="6081730" cy="39703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hu-HU" sz="2400" b="1" u="sng" dirty="0" smtClean="0"/>
              <a:t>KÖTELEZŐ MEMORITEREK ( versek)</a:t>
            </a:r>
          </a:p>
          <a:p>
            <a:endParaRPr lang="hu-HU" sz="2400" dirty="0"/>
          </a:p>
          <a:p>
            <a:r>
              <a:rPr lang="hu-HU" sz="2400" b="1" i="1" dirty="0" smtClean="0">
                <a:solidFill>
                  <a:srgbClr val="FF0000"/>
                </a:solidFill>
              </a:rPr>
              <a:t>Janus Pannonius</a:t>
            </a:r>
            <a:r>
              <a:rPr lang="hu-HU" sz="2400" dirty="0" smtClean="0">
                <a:solidFill>
                  <a:srgbClr val="FF0000"/>
                </a:solidFill>
              </a:rPr>
              <a:t>: Pannónia dicsérete</a:t>
            </a:r>
            <a:r>
              <a:rPr lang="hu-HU" sz="2400" dirty="0" smtClean="0"/>
              <a:t>-32.oldal</a:t>
            </a:r>
          </a:p>
          <a:p>
            <a:r>
              <a:rPr lang="hu-HU" sz="2400" b="1" i="1" dirty="0" smtClean="0">
                <a:solidFill>
                  <a:schemeClr val="accent2">
                    <a:lumMod val="50000"/>
                  </a:schemeClr>
                </a:solidFill>
              </a:rPr>
              <a:t>Csokonai Vitéz Mihály: </a:t>
            </a:r>
            <a:r>
              <a:rPr lang="hu-HU" sz="2400" dirty="0" smtClean="0">
                <a:solidFill>
                  <a:schemeClr val="accent2">
                    <a:lumMod val="50000"/>
                  </a:schemeClr>
                </a:solidFill>
              </a:rPr>
              <a:t>A Reményhez-</a:t>
            </a:r>
            <a:r>
              <a:rPr lang="hu-HU" sz="2400" dirty="0" smtClean="0"/>
              <a:t>109.oldal</a:t>
            </a:r>
          </a:p>
          <a:p>
            <a:r>
              <a:rPr lang="hu-HU" sz="2400" b="1" i="1" dirty="0" smtClean="0">
                <a:solidFill>
                  <a:srgbClr val="0070C0"/>
                </a:solidFill>
              </a:rPr>
              <a:t>Kölcsey Ferenc: </a:t>
            </a:r>
            <a:r>
              <a:rPr lang="hu-HU" sz="2400" dirty="0" smtClean="0">
                <a:solidFill>
                  <a:srgbClr val="0070C0"/>
                </a:solidFill>
              </a:rPr>
              <a:t>Himnusz </a:t>
            </a:r>
            <a:r>
              <a:rPr lang="hu-HU" sz="2400" dirty="0" smtClean="0"/>
              <a:t>- 116.oldal</a:t>
            </a:r>
          </a:p>
          <a:p>
            <a:r>
              <a:rPr lang="hu-HU" sz="2400" b="1" i="1" dirty="0" smtClean="0">
                <a:solidFill>
                  <a:schemeClr val="accent6">
                    <a:lumMod val="50000"/>
                  </a:schemeClr>
                </a:solidFill>
              </a:rPr>
              <a:t>Kölcsey Ferenc: </a:t>
            </a:r>
            <a:r>
              <a:rPr lang="hu-HU" sz="2400" dirty="0" smtClean="0">
                <a:solidFill>
                  <a:schemeClr val="accent6">
                    <a:lumMod val="50000"/>
                  </a:schemeClr>
                </a:solidFill>
              </a:rPr>
              <a:t>Huszt </a:t>
            </a:r>
            <a:r>
              <a:rPr lang="hu-HU" sz="2400" dirty="0" smtClean="0"/>
              <a:t>– 121.oldal</a:t>
            </a:r>
          </a:p>
          <a:p>
            <a:r>
              <a:rPr lang="hu-HU" sz="2400" b="1" i="1" dirty="0" smtClean="0">
                <a:solidFill>
                  <a:srgbClr val="800000"/>
                </a:solidFill>
              </a:rPr>
              <a:t>Vörösmarty Mihály: </a:t>
            </a:r>
            <a:r>
              <a:rPr lang="hu-HU" sz="2400" dirty="0" smtClean="0">
                <a:solidFill>
                  <a:srgbClr val="800000"/>
                </a:solidFill>
              </a:rPr>
              <a:t>Szózat-</a:t>
            </a:r>
            <a:r>
              <a:rPr lang="hu-HU" sz="2400" dirty="0" smtClean="0"/>
              <a:t>130.oldal</a:t>
            </a:r>
          </a:p>
          <a:p>
            <a:r>
              <a:rPr lang="hu-HU" sz="2400" b="1" i="1" dirty="0" smtClean="0">
                <a:solidFill>
                  <a:srgbClr val="FF9900"/>
                </a:solidFill>
              </a:rPr>
              <a:t>Petőfi Sándor: </a:t>
            </a:r>
            <a:r>
              <a:rPr lang="hu-HU" sz="2400" dirty="0">
                <a:solidFill>
                  <a:srgbClr val="FF9900"/>
                </a:solidFill>
              </a:rPr>
              <a:t>S</a:t>
            </a:r>
            <a:r>
              <a:rPr lang="hu-HU" sz="2400" dirty="0" smtClean="0">
                <a:solidFill>
                  <a:srgbClr val="FF9900"/>
                </a:solidFill>
              </a:rPr>
              <a:t>zeptember végén</a:t>
            </a:r>
            <a:r>
              <a:rPr lang="hu-HU" sz="2400" dirty="0" smtClean="0"/>
              <a:t>-138.oldal</a:t>
            </a:r>
          </a:p>
          <a:p>
            <a:r>
              <a:rPr lang="hu-HU" sz="2400" b="1" i="1" dirty="0" smtClean="0"/>
              <a:t>Petőfi Sándor: </a:t>
            </a:r>
            <a:r>
              <a:rPr lang="hu-HU" sz="2400" dirty="0" smtClean="0"/>
              <a:t>Nemzeti dal-141.oldal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1712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42</Words>
  <Application>Microsoft Office PowerPoint</Application>
  <PresentationFormat>Szélesvásznú</PresentationFormat>
  <Paragraphs>9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Erika Viktória Németh</dc:creator>
  <cp:lastModifiedBy>Erika Viktória Németh</cp:lastModifiedBy>
  <cp:revision>6</cp:revision>
  <dcterms:created xsi:type="dcterms:W3CDTF">2023-09-03T08:54:34Z</dcterms:created>
  <dcterms:modified xsi:type="dcterms:W3CDTF">2023-09-03T17:36:53Z</dcterms:modified>
</cp:coreProperties>
</file>