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B0A9-F5B2-4CCB-AC63-A19D4750E382}" type="datetimeFigureOut">
              <a:rPr lang="hu-HU" smtClean="0"/>
              <a:t>2021. 05. 02.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0CAD6-0062-430D-BA12-B7761AF6C80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85734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B0A9-F5B2-4CCB-AC63-A19D4750E382}" type="datetimeFigureOut">
              <a:rPr lang="hu-HU" smtClean="0"/>
              <a:t>2021. 05. 02.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0CAD6-0062-430D-BA12-B7761AF6C80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01281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B0A9-F5B2-4CCB-AC63-A19D4750E382}" type="datetimeFigureOut">
              <a:rPr lang="hu-HU" smtClean="0"/>
              <a:t>2021. 05. 02.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0CAD6-0062-430D-BA12-B7761AF6C80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56249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B0A9-F5B2-4CCB-AC63-A19D4750E382}" type="datetimeFigureOut">
              <a:rPr lang="hu-HU" smtClean="0"/>
              <a:t>2021. 05. 02.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0CAD6-0062-430D-BA12-B7761AF6C80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40230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B0A9-F5B2-4CCB-AC63-A19D4750E382}" type="datetimeFigureOut">
              <a:rPr lang="hu-HU" smtClean="0"/>
              <a:t>2021. 05. 02.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0CAD6-0062-430D-BA12-B7761AF6C80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57633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B0A9-F5B2-4CCB-AC63-A19D4750E382}" type="datetimeFigureOut">
              <a:rPr lang="hu-HU" smtClean="0"/>
              <a:t>2021. 05. 02.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0CAD6-0062-430D-BA12-B7761AF6C80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05845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B0A9-F5B2-4CCB-AC63-A19D4750E382}" type="datetimeFigureOut">
              <a:rPr lang="hu-HU" smtClean="0"/>
              <a:t>2021. 05. 02.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0CAD6-0062-430D-BA12-B7761AF6C80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09805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B0A9-F5B2-4CCB-AC63-A19D4750E382}" type="datetimeFigureOut">
              <a:rPr lang="hu-HU" smtClean="0"/>
              <a:t>2021. 05. 02.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0CAD6-0062-430D-BA12-B7761AF6C80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4549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B0A9-F5B2-4CCB-AC63-A19D4750E382}" type="datetimeFigureOut">
              <a:rPr lang="hu-HU" smtClean="0"/>
              <a:t>2021. 05. 02.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0CAD6-0062-430D-BA12-B7761AF6C80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44181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B0A9-F5B2-4CCB-AC63-A19D4750E382}" type="datetimeFigureOut">
              <a:rPr lang="hu-HU" smtClean="0"/>
              <a:t>2021. 05. 02.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0CAD6-0062-430D-BA12-B7761AF6C80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81155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B0A9-F5B2-4CCB-AC63-A19D4750E382}" type="datetimeFigureOut">
              <a:rPr lang="hu-HU" smtClean="0"/>
              <a:t>2021. 05. 02.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0CAD6-0062-430D-BA12-B7761AF6C80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1118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8B0A9-F5B2-4CCB-AC63-A19D4750E382}" type="datetimeFigureOut">
              <a:rPr lang="hu-HU" smtClean="0"/>
              <a:t>2021. 05. 02.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0CAD6-0062-430D-BA12-B7761AF6C80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68230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nglish-grammar.at/online_exercises/vocabulary-multiple-choice-cloze/mcc017-hectic-time.htm" TargetMode="External"/><Relationship Id="rId2" Type="http://schemas.openxmlformats.org/officeDocument/2006/relationships/hyperlink" Target="https://www.english-grammar.at/online_exercises/vocabulary-multiple-choice-cloze/mcc013-deep-sleep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nglish-grammar.at/online_exercises/vocabulary-multiple-choice-cloze/mcc018-personal-space.ht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Gyakorlás érettségire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48680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4002"/>
          </a:xfrm>
        </p:spPr>
        <p:txBody>
          <a:bodyPr/>
          <a:lstStyle/>
          <a:p>
            <a:r>
              <a:rPr lang="hu-HU" dirty="0" err="1" smtClean="0"/>
              <a:t>Multiple</a:t>
            </a:r>
            <a:r>
              <a:rPr lang="hu-HU" dirty="0" smtClean="0"/>
              <a:t> </a:t>
            </a:r>
            <a:r>
              <a:rPr lang="hu-HU" dirty="0" err="1" smtClean="0"/>
              <a:t>choice</a:t>
            </a:r>
            <a:r>
              <a:rPr lang="hu-HU" dirty="0" smtClean="0"/>
              <a:t> </a:t>
            </a:r>
            <a:r>
              <a:rPr lang="hu-HU" dirty="0" err="1" smtClean="0"/>
              <a:t>cloze</a:t>
            </a:r>
            <a:r>
              <a:rPr lang="hu-HU" dirty="0" smtClean="0"/>
              <a:t>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099128"/>
            <a:ext cx="10515600" cy="5495636"/>
          </a:xfrm>
        </p:spPr>
        <p:txBody>
          <a:bodyPr/>
          <a:lstStyle/>
          <a:p>
            <a:r>
              <a:rPr lang="hu-HU" dirty="0" smtClean="0">
                <a:hlinkClick r:id="rId2"/>
              </a:rPr>
              <a:t>https://www.english-grammar.at/online_exercises/vocabulary-multiple-choice-cloze/mcc013-deep-sleep.htm</a:t>
            </a:r>
            <a:r>
              <a:rPr lang="hu-HU" dirty="0" smtClean="0"/>
              <a:t> </a:t>
            </a:r>
          </a:p>
          <a:p>
            <a:r>
              <a:rPr lang="hu-HU" dirty="0" smtClean="0">
                <a:hlinkClick r:id="rId3"/>
              </a:rPr>
              <a:t>https://www.english-grammar.at/online_exercises/vocabulary-multiple-choice-cloze/mcc017-hectic-time.htm</a:t>
            </a:r>
            <a:endParaRPr lang="hu-HU" dirty="0" smtClean="0"/>
          </a:p>
          <a:p>
            <a:r>
              <a:rPr lang="hu-HU" dirty="0" smtClean="0">
                <a:hlinkClick r:id="rId4"/>
              </a:rPr>
              <a:t>https://www.english-grammar.at/online_exercises/vocabulary-multiple-choice-cloze/mcc018-personal-space.htm</a:t>
            </a:r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7519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8730"/>
          </a:xfrm>
        </p:spPr>
        <p:txBody>
          <a:bodyPr/>
          <a:lstStyle/>
          <a:p>
            <a:r>
              <a:rPr lang="en-US" b="1" dirty="0"/>
              <a:t>-OUS , -AL , -Y , -IVE , -ABLE , -FUL , -LESS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838200" y="1357746"/>
            <a:ext cx="5181600" cy="520007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danger</a:t>
            </a:r>
            <a:endParaRPr lang="hu-HU" dirty="0" smtClean="0"/>
          </a:p>
          <a:p>
            <a:pPr>
              <a:lnSpc>
                <a:spcPct val="110000"/>
              </a:lnSpc>
            </a:pPr>
            <a:r>
              <a:rPr lang="hu-HU" dirty="0" err="1"/>
              <a:t>c</a:t>
            </a:r>
            <a:r>
              <a:rPr lang="hu-HU" dirty="0" err="1" smtClean="0"/>
              <a:t>reate</a:t>
            </a:r>
            <a:endParaRPr lang="hu-HU" dirty="0" smtClean="0"/>
          </a:p>
          <a:p>
            <a:pPr>
              <a:lnSpc>
                <a:spcPct val="110000"/>
              </a:lnSpc>
            </a:pPr>
            <a:r>
              <a:rPr lang="hu-HU" dirty="0" err="1"/>
              <a:t>d</a:t>
            </a:r>
            <a:r>
              <a:rPr lang="hu-HU" dirty="0" err="1" smtClean="0"/>
              <a:t>irt</a:t>
            </a:r>
            <a:endParaRPr lang="hu-HU" dirty="0" smtClean="0"/>
          </a:p>
          <a:p>
            <a:pPr>
              <a:lnSpc>
                <a:spcPct val="110000"/>
              </a:lnSpc>
            </a:pPr>
            <a:r>
              <a:rPr lang="hu-HU" dirty="0" err="1"/>
              <a:t>c</a:t>
            </a:r>
            <a:r>
              <a:rPr lang="hu-HU" dirty="0" err="1" smtClean="0"/>
              <a:t>are</a:t>
            </a:r>
            <a:endParaRPr lang="hu-HU" dirty="0" smtClean="0"/>
          </a:p>
          <a:p>
            <a:pPr>
              <a:lnSpc>
                <a:spcPct val="110000"/>
              </a:lnSpc>
            </a:pPr>
            <a:r>
              <a:rPr lang="hu-HU" dirty="0" err="1"/>
              <a:t>c</a:t>
            </a:r>
            <a:r>
              <a:rPr lang="hu-HU" dirty="0" err="1" smtClean="0"/>
              <a:t>are</a:t>
            </a:r>
            <a:endParaRPr lang="hu-HU" dirty="0" smtClean="0"/>
          </a:p>
          <a:p>
            <a:pPr>
              <a:lnSpc>
                <a:spcPct val="110000"/>
              </a:lnSpc>
            </a:pPr>
            <a:r>
              <a:rPr lang="hu-HU" dirty="0" err="1"/>
              <a:t>m</a:t>
            </a:r>
            <a:r>
              <a:rPr lang="hu-HU" dirty="0" err="1" smtClean="0"/>
              <a:t>usic</a:t>
            </a:r>
            <a:endParaRPr lang="hu-HU" dirty="0" smtClean="0"/>
          </a:p>
          <a:p>
            <a:pPr>
              <a:lnSpc>
                <a:spcPct val="110000"/>
              </a:lnSpc>
            </a:pPr>
            <a:r>
              <a:rPr lang="hu-HU" dirty="0" err="1"/>
              <a:t>f</a:t>
            </a:r>
            <a:r>
              <a:rPr lang="hu-HU" dirty="0" err="1" smtClean="0"/>
              <a:t>ame</a:t>
            </a:r>
            <a:endParaRPr lang="hu-HU" dirty="0" smtClean="0"/>
          </a:p>
          <a:p>
            <a:pPr>
              <a:lnSpc>
                <a:spcPct val="110000"/>
              </a:lnSpc>
            </a:pPr>
            <a:r>
              <a:rPr lang="hu-HU" dirty="0" err="1"/>
              <a:t>u</a:t>
            </a:r>
            <a:r>
              <a:rPr lang="hu-HU" dirty="0" err="1" smtClean="0"/>
              <a:t>se</a:t>
            </a:r>
            <a:endParaRPr lang="hu-HU" dirty="0" smtClean="0"/>
          </a:p>
          <a:p>
            <a:pPr>
              <a:lnSpc>
                <a:spcPct val="110000"/>
              </a:lnSpc>
            </a:pPr>
            <a:r>
              <a:rPr lang="hu-HU" dirty="0" err="1"/>
              <a:t>u</a:t>
            </a:r>
            <a:r>
              <a:rPr lang="hu-HU" dirty="0" err="1" smtClean="0"/>
              <a:t>se</a:t>
            </a:r>
            <a:endParaRPr lang="hu-HU" dirty="0" smtClean="0"/>
          </a:p>
          <a:p>
            <a:pPr>
              <a:lnSpc>
                <a:spcPct val="110000"/>
              </a:lnSpc>
            </a:pPr>
            <a:r>
              <a:rPr lang="hu-HU" dirty="0" err="1" smtClean="0"/>
              <a:t>wonder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sz="half" idx="2"/>
          </p:nvPr>
        </p:nvSpPr>
        <p:spPr>
          <a:xfrm>
            <a:off x="6172200" y="1357746"/>
            <a:ext cx="5181600" cy="526472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hu-HU" dirty="0" err="1"/>
              <a:t>d</a:t>
            </a:r>
            <a:r>
              <a:rPr lang="hu-HU" dirty="0" err="1" smtClean="0"/>
              <a:t>angerous</a:t>
            </a:r>
            <a:endParaRPr lang="hu-HU" dirty="0" smtClean="0"/>
          </a:p>
          <a:p>
            <a:pPr>
              <a:lnSpc>
                <a:spcPct val="110000"/>
              </a:lnSpc>
            </a:pPr>
            <a:r>
              <a:rPr lang="hu-HU" dirty="0" err="1"/>
              <a:t>c</a:t>
            </a:r>
            <a:r>
              <a:rPr lang="hu-HU" dirty="0" err="1" smtClean="0"/>
              <a:t>reative</a:t>
            </a:r>
            <a:endParaRPr lang="hu-HU" dirty="0" smtClean="0"/>
          </a:p>
          <a:p>
            <a:pPr>
              <a:lnSpc>
                <a:spcPct val="110000"/>
              </a:lnSpc>
            </a:pPr>
            <a:r>
              <a:rPr lang="hu-HU" dirty="0" err="1"/>
              <a:t>d</a:t>
            </a:r>
            <a:r>
              <a:rPr lang="hu-HU" dirty="0" err="1" smtClean="0"/>
              <a:t>irty</a:t>
            </a:r>
            <a:endParaRPr lang="hu-HU" dirty="0" smtClean="0"/>
          </a:p>
          <a:p>
            <a:pPr>
              <a:lnSpc>
                <a:spcPct val="110000"/>
              </a:lnSpc>
            </a:pPr>
            <a:r>
              <a:rPr lang="hu-HU" dirty="0" err="1"/>
              <a:t>c</a:t>
            </a:r>
            <a:r>
              <a:rPr lang="hu-HU" dirty="0" err="1" smtClean="0"/>
              <a:t>areful</a:t>
            </a:r>
            <a:endParaRPr lang="hu-HU" dirty="0" smtClean="0"/>
          </a:p>
          <a:p>
            <a:pPr>
              <a:lnSpc>
                <a:spcPct val="110000"/>
              </a:lnSpc>
            </a:pPr>
            <a:r>
              <a:rPr lang="hu-HU" dirty="0" err="1"/>
              <a:t>c</a:t>
            </a:r>
            <a:r>
              <a:rPr lang="hu-HU" dirty="0" err="1" smtClean="0"/>
              <a:t>areless</a:t>
            </a:r>
            <a:endParaRPr lang="hu-HU" dirty="0" smtClean="0"/>
          </a:p>
          <a:p>
            <a:pPr>
              <a:lnSpc>
                <a:spcPct val="110000"/>
              </a:lnSpc>
            </a:pPr>
            <a:r>
              <a:rPr lang="hu-HU" dirty="0" smtClean="0"/>
              <a:t>musical, (</a:t>
            </a:r>
            <a:r>
              <a:rPr lang="hu-HU" dirty="0" err="1" smtClean="0"/>
              <a:t>musician</a:t>
            </a:r>
            <a:r>
              <a:rPr lang="hu-HU" dirty="0" smtClean="0"/>
              <a:t>)</a:t>
            </a:r>
          </a:p>
          <a:p>
            <a:pPr>
              <a:lnSpc>
                <a:spcPct val="110000"/>
              </a:lnSpc>
            </a:pPr>
            <a:r>
              <a:rPr lang="hu-HU" dirty="0" err="1" smtClean="0"/>
              <a:t>famous</a:t>
            </a:r>
            <a:endParaRPr lang="hu-HU" dirty="0" smtClean="0"/>
          </a:p>
          <a:p>
            <a:pPr>
              <a:lnSpc>
                <a:spcPct val="110000"/>
              </a:lnSpc>
            </a:pPr>
            <a:r>
              <a:rPr lang="hu-HU" dirty="0" err="1" smtClean="0"/>
              <a:t>useful</a:t>
            </a:r>
            <a:endParaRPr lang="hu-HU" dirty="0" smtClean="0"/>
          </a:p>
          <a:p>
            <a:pPr>
              <a:lnSpc>
                <a:spcPct val="110000"/>
              </a:lnSpc>
            </a:pPr>
            <a:r>
              <a:rPr lang="hu-HU" dirty="0" err="1"/>
              <a:t>u</a:t>
            </a:r>
            <a:r>
              <a:rPr lang="hu-HU" dirty="0" err="1" smtClean="0"/>
              <a:t>seless</a:t>
            </a:r>
            <a:endParaRPr lang="hu-HU" dirty="0" smtClean="0"/>
          </a:p>
          <a:p>
            <a:pPr>
              <a:lnSpc>
                <a:spcPct val="110000"/>
              </a:lnSpc>
            </a:pPr>
            <a:r>
              <a:rPr lang="hu-HU" dirty="0" err="1" smtClean="0"/>
              <a:t>wonderful</a:t>
            </a:r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88855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163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-OUS , -AL , -Y , -IVE , -ABLE , -FUL , -LESS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089891"/>
            <a:ext cx="5181600" cy="5597236"/>
          </a:xfrm>
        </p:spPr>
        <p:txBody>
          <a:bodyPr/>
          <a:lstStyle/>
          <a:p>
            <a:r>
              <a:rPr lang="hu-HU" dirty="0" err="1"/>
              <a:t>s</a:t>
            </a:r>
            <a:r>
              <a:rPr lang="hu-HU" dirty="0" err="1" smtClean="0"/>
              <a:t>un</a:t>
            </a:r>
            <a:endParaRPr lang="hu-HU" dirty="0" smtClean="0"/>
          </a:p>
          <a:p>
            <a:r>
              <a:rPr lang="hu-HU" dirty="0"/>
              <a:t>f</a:t>
            </a:r>
            <a:r>
              <a:rPr lang="hu-HU" dirty="0" smtClean="0"/>
              <a:t>og</a:t>
            </a:r>
          </a:p>
          <a:p>
            <a:r>
              <a:rPr lang="hu-HU" dirty="0" err="1"/>
              <a:t>t</a:t>
            </a:r>
            <a:r>
              <a:rPr lang="hu-HU" dirty="0" err="1" smtClean="0"/>
              <a:t>hought</a:t>
            </a:r>
            <a:endParaRPr lang="hu-HU" dirty="0" smtClean="0"/>
          </a:p>
          <a:p>
            <a:r>
              <a:rPr lang="hu-HU" dirty="0" err="1"/>
              <a:t>w</a:t>
            </a:r>
            <a:r>
              <a:rPr lang="hu-HU" dirty="0" err="1" smtClean="0"/>
              <a:t>ash</a:t>
            </a:r>
            <a:endParaRPr lang="hu-HU" dirty="0" smtClean="0"/>
          </a:p>
          <a:p>
            <a:r>
              <a:rPr lang="hu-HU" dirty="0" err="1"/>
              <a:t>a</a:t>
            </a:r>
            <a:r>
              <a:rPr lang="hu-HU" dirty="0" err="1" smtClean="0"/>
              <a:t>ttract</a:t>
            </a:r>
            <a:endParaRPr lang="hu-HU" dirty="0" smtClean="0"/>
          </a:p>
          <a:p>
            <a:r>
              <a:rPr lang="hu-HU" dirty="0" err="1"/>
              <a:t>h</a:t>
            </a:r>
            <a:r>
              <a:rPr lang="hu-HU" dirty="0" err="1" smtClean="0"/>
              <a:t>ome</a:t>
            </a:r>
            <a:endParaRPr lang="hu-HU" dirty="0" smtClean="0"/>
          </a:p>
          <a:p>
            <a:r>
              <a:rPr lang="hu-HU" dirty="0" err="1"/>
              <a:t>c</a:t>
            </a:r>
            <a:r>
              <a:rPr lang="hu-HU" dirty="0" err="1" smtClean="0"/>
              <a:t>omfort</a:t>
            </a:r>
            <a:endParaRPr lang="hu-HU" dirty="0" smtClean="0"/>
          </a:p>
          <a:p>
            <a:r>
              <a:rPr lang="hu-HU" dirty="0" err="1"/>
              <a:t>e</a:t>
            </a:r>
            <a:r>
              <a:rPr lang="hu-HU" dirty="0" err="1" smtClean="0"/>
              <a:t>conomy</a:t>
            </a:r>
            <a:endParaRPr lang="hu-HU" dirty="0" smtClean="0"/>
          </a:p>
          <a:p>
            <a:r>
              <a:rPr lang="hu-HU" dirty="0" err="1" smtClean="0"/>
              <a:t>help</a:t>
            </a:r>
            <a:endParaRPr lang="hu-HU" dirty="0" smtClean="0"/>
          </a:p>
          <a:p>
            <a:r>
              <a:rPr lang="hu-HU" dirty="0" err="1" smtClean="0"/>
              <a:t>politics</a:t>
            </a:r>
            <a:endParaRPr lang="hu-HU" dirty="0" smtClean="0"/>
          </a:p>
          <a:p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006764"/>
            <a:ext cx="5181600" cy="5680363"/>
          </a:xfrm>
        </p:spPr>
        <p:txBody>
          <a:bodyPr/>
          <a:lstStyle/>
          <a:p>
            <a:r>
              <a:rPr lang="hu-HU" dirty="0" err="1"/>
              <a:t>s</a:t>
            </a:r>
            <a:r>
              <a:rPr lang="hu-HU" dirty="0" err="1" smtClean="0"/>
              <a:t>unny</a:t>
            </a:r>
            <a:endParaRPr lang="hu-HU" dirty="0" smtClean="0"/>
          </a:p>
          <a:p>
            <a:r>
              <a:rPr lang="hu-HU" dirty="0" err="1"/>
              <a:t>f</a:t>
            </a:r>
            <a:r>
              <a:rPr lang="hu-HU" dirty="0" err="1" smtClean="0"/>
              <a:t>oggy</a:t>
            </a:r>
            <a:endParaRPr lang="hu-HU" dirty="0" smtClean="0"/>
          </a:p>
          <a:p>
            <a:r>
              <a:rPr lang="hu-HU" dirty="0" err="1"/>
              <a:t>t</a:t>
            </a:r>
            <a:r>
              <a:rPr lang="hu-HU" dirty="0" err="1" smtClean="0"/>
              <a:t>houghtful</a:t>
            </a:r>
            <a:r>
              <a:rPr lang="hu-HU" dirty="0" smtClean="0"/>
              <a:t>, </a:t>
            </a:r>
            <a:r>
              <a:rPr lang="hu-HU" dirty="0" err="1" smtClean="0"/>
              <a:t>thoughtless</a:t>
            </a:r>
            <a:endParaRPr lang="hu-HU" dirty="0" smtClean="0"/>
          </a:p>
          <a:p>
            <a:r>
              <a:rPr lang="hu-HU" dirty="0" err="1"/>
              <a:t>w</a:t>
            </a:r>
            <a:r>
              <a:rPr lang="hu-HU" dirty="0" err="1" smtClean="0"/>
              <a:t>ashable</a:t>
            </a:r>
            <a:endParaRPr lang="hu-HU" dirty="0" smtClean="0"/>
          </a:p>
          <a:p>
            <a:r>
              <a:rPr lang="hu-HU" dirty="0" err="1"/>
              <a:t>a</a:t>
            </a:r>
            <a:r>
              <a:rPr lang="hu-HU" dirty="0" err="1" smtClean="0"/>
              <a:t>ttractive</a:t>
            </a:r>
            <a:endParaRPr lang="hu-HU" dirty="0" smtClean="0"/>
          </a:p>
          <a:p>
            <a:r>
              <a:rPr lang="hu-HU" dirty="0" err="1"/>
              <a:t>h</a:t>
            </a:r>
            <a:r>
              <a:rPr lang="hu-HU" dirty="0" err="1" smtClean="0"/>
              <a:t>omeless</a:t>
            </a:r>
            <a:endParaRPr lang="hu-HU" dirty="0"/>
          </a:p>
          <a:p>
            <a:r>
              <a:rPr lang="hu-HU" dirty="0" err="1"/>
              <a:t>c</a:t>
            </a:r>
            <a:r>
              <a:rPr lang="hu-HU" dirty="0" err="1" smtClean="0"/>
              <a:t>omfortable</a:t>
            </a:r>
            <a:endParaRPr lang="hu-HU" dirty="0" smtClean="0"/>
          </a:p>
          <a:p>
            <a:r>
              <a:rPr lang="hu-HU" dirty="0" err="1"/>
              <a:t>e</a:t>
            </a:r>
            <a:r>
              <a:rPr lang="hu-HU" dirty="0" err="1" smtClean="0"/>
              <a:t>conomical</a:t>
            </a:r>
            <a:endParaRPr lang="hu-HU" dirty="0" smtClean="0"/>
          </a:p>
          <a:p>
            <a:r>
              <a:rPr lang="hu-HU" dirty="0" err="1"/>
              <a:t>h</a:t>
            </a:r>
            <a:r>
              <a:rPr lang="hu-HU" dirty="0" err="1" smtClean="0"/>
              <a:t>elpful</a:t>
            </a:r>
            <a:r>
              <a:rPr lang="hu-HU" dirty="0" smtClean="0"/>
              <a:t>, </a:t>
            </a:r>
            <a:r>
              <a:rPr lang="hu-HU" dirty="0" err="1" smtClean="0"/>
              <a:t>helpless</a:t>
            </a:r>
            <a:endParaRPr lang="hu-HU" dirty="0" smtClean="0"/>
          </a:p>
          <a:p>
            <a:r>
              <a:rPr lang="hu-HU" dirty="0" err="1" smtClean="0"/>
              <a:t>political</a:t>
            </a:r>
            <a:r>
              <a:rPr lang="hu-HU" dirty="0" smtClean="0"/>
              <a:t>, policy, </a:t>
            </a:r>
            <a:r>
              <a:rPr lang="hu-HU" dirty="0" err="1" smtClean="0"/>
              <a:t>politician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01414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2727</TotalTime>
  <Words>107</Words>
  <Application>Microsoft Office PowerPoint</Application>
  <PresentationFormat>Szélesvásznú</PresentationFormat>
  <Paragraphs>47</Paragraphs>
  <Slides>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Office-téma</vt:lpstr>
      <vt:lpstr>Gyakorlás érettségire</vt:lpstr>
      <vt:lpstr>Multiple choice cloze:</vt:lpstr>
      <vt:lpstr>-OUS , -AL , -Y , -IVE , -ABLE , -FUL , -LESS</vt:lpstr>
      <vt:lpstr>-OUS , -AL , -Y , -IVE , -ABLE , -FUL , -LESS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Gyakorlás érettségire</dc:title>
  <dc:creator>Hegedüs Éva</dc:creator>
  <cp:lastModifiedBy>Hegedüs Éva</cp:lastModifiedBy>
  <cp:revision>6</cp:revision>
  <dcterms:created xsi:type="dcterms:W3CDTF">2021-05-02T20:47:25Z</dcterms:created>
  <dcterms:modified xsi:type="dcterms:W3CDTF">2021-05-04T18:14:50Z</dcterms:modified>
</cp:coreProperties>
</file>