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8C3-5FC4-4B29-BC2A-EEBE067506CC}" type="datetimeFigureOut">
              <a:rPr lang="hu-HU" smtClean="0"/>
              <a:t>2019. 06. 06.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B9A-EEF5-4413-BAB8-AAA798D51A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94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8C3-5FC4-4B29-BC2A-EEBE067506CC}" type="datetimeFigureOut">
              <a:rPr lang="hu-HU" smtClean="0"/>
              <a:t>2019. 06. 06.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B9A-EEF5-4413-BAB8-AAA798D51A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77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8C3-5FC4-4B29-BC2A-EEBE067506CC}" type="datetimeFigureOut">
              <a:rPr lang="hu-HU" smtClean="0"/>
              <a:t>2019. 06. 06.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B9A-EEF5-4413-BAB8-AAA798D51A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895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8C3-5FC4-4B29-BC2A-EEBE067506CC}" type="datetimeFigureOut">
              <a:rPr lang="hu-HU" smtClean="0"/>
              <a:t>2019. 06. 06.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B9A-EEF5-4413-BAB8-AAA798D51A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57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8C3-5FC4-4B29-BC2A-EEBE067506CC}" type="datetimeFigureOut">
              <a:rPr lang="hu-HU" smtClean="0"/>
              <a:t>2019. 06. 06.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B9A-EEF5-4413-BAB8-AAA798D51A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1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8C3-5FC4-4B29-BC2A-EEBE067506CC}" type="datetimeFigureOut">
              <a:rPr lang="hu-HU" smtClean="0"/>
              <a:t>2019. 06. 06.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B9A-EEF5-4413-BAB8-AAA798D51A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183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8C3-5FC4-4B29-BC2A-EEBE067506CC}" type="datetimeFigureOut">
              <a:rPr lang="hu-HU" smtClean="0"/>
              <a:t>2019. 06. 06.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B9A-EEF5-4413-BAB8-AAA798D51A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97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8C3-5FC4-4B29-BC2A-EEBE067506CC}" type="datetimeFigureOut">
              <a:rPr lang="hu-HU" smtClean="0"/>
              <a:t>2019. 06. 06.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B9A-EEF5-4413-BAB8-AAA798D51A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336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8C3-5FC4-4B29-BC2A-EEBE067506CC}" type="datetimeFigureOut">
              <a:rPr lang="hu-HU" smtClean="0"/>
              <a:t>2019. 06. 06.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B9A-EEF5-4413-BAB8-AAA798D51A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415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8C3-5FC4-4B29-BC2A-EEBE067506CC}" type="datetimeFigureOut">
              <a:rPr lang="hu-HU" smtClean="0"/>
              <a:t>2019. 06. 06.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B9A-EEF5-4413-BAB8-AAA798D51A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16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8C3-5FC4-4B29-BC2A-EEBE067506CC}" type="datetimeFigureOut">
              <a:rPr lang="hu-HU" smtClean="0"/>
              <a:t>2019. 06. 06.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B9A-EEF5-4413-BAB8-AAA798D51A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68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478C3-5FC4-4B29-BC2A-EEBE067506CC}" type="datetimeFigureOut">
              <a:rPr lang="hu-HU" smtClean="0"/>
              <a:t>2019. 06. 06.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47B9A-EEF5-4413-BAB8-AAA798D51A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82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  <a:latin typeface="Britannic Bold" panose="020B0903060703020204" pitchFamily="34" charset="0"/>
              </a:rPr>
              <a:t>Jöns</a:t>
            </a:r>
            <a:r>
              <a:rPr lang="hu-HU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 Jakob Berzelius</a:t>
            </a:r>
            <a:endParaRPr lang="hu-HU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07203"/>
          </a:xfrm>
        </p:spPr>
        <p:txBody>
          <a:bodyPr>
            <a:normAutofit lnSpcReduction="10000"/>
          </a:bodyPr>
          <a:lstStyle/>
          <a:p>
            <a:r>
              <a:rPr lang="hu-HU" sz="48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Élete, munkássága</a:t>
            </a:r>
            <a:endParaRPr lang="hu-HU" sz="48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916620" y="5055476"/>
            <a:ext cx="654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Készítette: Tengler Johanna 7.a </a:t>
            </a:r>
            <a:endParaRPr lang="hu-HU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err="1" smtClean="0">
                <a:solidFill>
                  <a:schemeClr val="bg1"/>
                </a:solidFill>
                <a:latin typeface="Britannic Bold" panose="020B0903060703020204" pitchFamily="34" charset="0"/>
              </a:rPr>
              <a:t>Jöns</a:t>
            </a:r>
            <a:r>
              <a:rPr lang="hu-HU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 Jakob Berzelius</a:t>
            </a:r>
            <a:endParaRPr lang="hu-HU" sz="5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456385" y="1825625"/>
            <a:ext cx="7588469" cy="4351338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 1779. </a:t>
            </a:r>
            <a:r>
              <a:rPr lang="en-US" sz="3400" dirty="0" err="1" smtClean="0">
                <a:solidFill>
                  <a:schemeClr val="bg1"/>
                </a:solidFill>
              </a:rPr>
              <a:t>augusztus</a:t>
            </a:r>
            <a:r>
              <a:rPr lang="en-US" sz="3400" dirty="0" smtClean="0">
                <a:solidFill>
                  <a:schemeClr val="bg1"/>
                </a:solidFill>
              </a:rPr>
              <a:t> 20. –1848. </a:t>
            </a:r>
            <a:r>
              <a:rPr lang="en-US" sz="3400" dirty="0" err="1" smtClean="0">
                <a:solidFill>
                  <a:schemeClr val="bg1"/>
                </a:solidFill>
              </a:rPr>
              <a:t>augusztus</a:t>
            </a:r>
            <a:r>
              <a:rPr lang="en-US" sz="3400" dirty="0" smtClean="0">
                <a:solidFill>
                  <a:schemeClr val="bg1"/>
                </a:solidFill>
              </a:rPr>
              <a:t> 7.</a:t>
            </a:r>
            <a:endParaRPr lang="hu-HU" sz="3400" dirty="0" smtClean="0">
              <a:solidFill>
                <a:schemeClr val="bg1"/>
              </a:solidFill>
            </a:endParaRPr>
          </a:p>
          <a:p>
            <a:r>
              <a:rPr lang="hu-HU" sz="3400" dirty="0" smtClean="0">
                <a:solidFill>
                  <a:schemeClr val="bg1"/>
                </a:solidFill>
              </a:rPr>
              <a:t>Svéd vegyész</a:t>
            </a:r>
          </a:p>
          <a:p>
            <a:r>
              <a:rPr lang="hu-HU" sz="3400" dirty="0" smtClean="0">
                <a:solidFill>
                  <a:schemeClr val="bg1"/>
                </a:solidFill>
              </a:rPr>
              <a:t>A 19. század legjelentősebb vegyésze</a:t>
            </a:r>
          </a:p>
          <a:p>
            <a:r>
              <a:rPr lang="hu-HU" sz="3400" dirty="0" smtClean="0">
                <a:solidFill>
                  <a:schemeClr val="bg1"/>
                </a:solidFill>
              </a:rPr>
              <a:t>Fontos felfedezések </a:t>
            </a:r>
          </a:p>
          <a:p>
            <a:pPr lvl="1"/>
            <a:r>
              <a:rPr lang="hu-HU" sz="3000" dirty="0" smtClean="0">
                <a:solidFill>
                  <a:schemeClr val="bg1"/>
                </a:solidFill>
              </a:rPr>
              <a:t>elektrolízis</a:t>
            </a:r>
          </a:p>
          <a:p>
            <a:pPr lvl="1"/>
            <a:r>
              <a:rPr lang="hu-HU" sz="3000" dirty="0" smtClean="0">
                <a:solidFill>
                  <a:schemeClr val="bg1"/>
                </a:solidFill>
              </a:rPr>
              <a:t>atomtömeg-táblázat</a:t>
            </a:r>
          </a:p>
          <a:p>
            <a:pPr lvl="1"/>
            <a:r>
              <a:rPr lang="hu-HU" sz="3000" dirty="0" smtClean="0">
                <a:solidFill>
                  <a:schemeClr val="bg1"/>
                </a:solidFill>
              </a:rPr>
              <a:t>allotrópia</a:t>
            </a:r>
          </a:p>
          <a:p>
            <a:pPr lvl="1"/>
            <a:r>
              <a:rPr lang="hu-HU" sz="3000" dirty="0" smtClean="0">
                <a:solidFill>
                  <a:schemeClr val="bg1"/>
                </a:solidFill>
              </a:rPr>
              <a:t>rakétafejlesztés</a:t>
            </a:r>
            <a:endParaRPr lang="hu-HU" sz="3000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45" y="1441909"/>
            <a:ext cx="3920357" cy="49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Élete</a:t>
            </a:r>
            <a:endParaRPr lang="hu-HU" sz="5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0609" y="1486545"/>
            <a:ext cx="3914554" cy="2636487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084521"/>
            <a:ext cx="5181600" cy="5369442"/>
          </a:xfrm>
        </p:spPr>
        <p:txBody>
          <a:bodyPr>
            <a:normAutofit fontScale="92500" lnSpcReduction="10000"/>
          </a:bodyPr>
          <a:lstStyle/>
          <a:p>
            <a:r>
              <a:rPr lang="hu-HU" sz="3400" dirty="0" smtClean="0">
                <a:solidFill>
                  <a:schemeClr val="bg1"/>
                </a:solidFill>
              </a:rPr>
              <a:t>1796-ban orvostanhallgató az </a:t>
            </a:r>
            <a:r>
              <a:rPr lang="hu-HU" sz="3400" dirty="0" err="1" smtClean="0">
                <a:solidFill>
                  <a:schemeClr val="bg1"/>
                </a:solidFill>
              </a:rPr>
              <a:t>Uppsalai</a:t>
            </a:r>
            <a:r>
              <a:rPr lang="hu-HU" sz="3400" dirty="0" smtClean="0">
                <a:solidFill>
                  <a:schemeClr val="bg1"/>
                </a:solidFill>
              </a:rPr>
              <a:t> Egyetemen</a:t>
            </a:r>
          </a:p>
          <a:p>
            <a:r>
              <a:rPr lang="hu-HU" sz="3400" dirty="0" smtClean="0">
                <a:solidFill>
                  <a:schemeClr val="bg1"/>
                </a:solidFill>
              </a:rPr>
              <a:t>1802. orvosi diploma </a:t>
            </a:r>
          </a:p>
          <a:p>
            <a:r>
              <a:rPr lang="hu-HU" sz="3400" dirty="0">
                <a:solidFill>
                  <a:schemeClr val="bg1"/>
                </a:solidFill>
              </a:rPr>
              <a:t>K</a:t>
            </a:r>
            <a:r>
              <a:rPr lang="hu-HU" sz="3400" dirty="0" smtClean="0">
                <a:solidFill>
                  <a:schemeClr val="bg1"/>
                </a:solidFill>
              </a:rPr>
              <a:t>ísérleteit Stockholmban végezte </a:t>
            </a:r>
            <a:r>
              <a:rPr lang="hu-HU" sz="3400" dirty="0" err="1" smtClean="0">
                <a:solidFill>
                  <a:schemeClr val="bg1"/>
                </a:solidFill>
              </a:rPr>
              <a:t>Hisinger</a:t>
            </a:r>
            <a:r>
              <a:rPr lang="hu-HU" sz="3400" dirty="0" smtClean="0">
                <a:solidFill>
                  <a:schemeClr val="bg1"/>
                </a:solidFill>
              </a:rPr>
              <a:t> asszisztenseként</a:t>
            </a:r>
          </a:p>
          <a:p>
            <a:r>
              <a:rPr lang="hu-HU" sz="3400" dirty="0" smtClean="0">
                <a:solidFill>
                  <a:schemeClr val="bg1"/>
                </a:solidFill>
              </a:rPr>
              <a:t>1810-ben a Svéd Királyi Tudományos Akadémia elnöke, később titkára</a:t>
            </a:r>
          </a:p>
          <a:p>
            <a:r>
              <a:rPr lang="hu-HU" sz="3400" dirty="0">
                <a:solidFill>
                  <a:schemeClr val="bg1"/>
                </a:solidFill>
              </a:rPr>
              <a:t>K</a:t>
            </a:r>
            <a:r>
              <a:rPr lang="hu-HU" sz="3400" dirty="0" smtClean="0">
                <a:solidFill>
                  <a:schemeClr val="bg1"/>
                </a:solidFill>
              </a:rPr>
              <a:t>ároly János 1818-ban nemesi, majd bárói rangra emelte.</a:t>
            </a:r>
            <a:endParaRPr lang="hu-HU" sz="34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09" y="4173633"/>
            <a:ext cx="4793512" cy="26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Munkássága</a:t>
            </a:r>
            <a:endParaRPr lang="hu-HU" sz="5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4619391" cy="3065784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667153" y="1825625"/>
            <a:ext cx="6326373" cy="4351338"/>
          </a:xfrm>
        </p:spPr>
        <p:txBody>
          <a:bodyPr>
            <a:normAutofit/>
          </a:bodyPr>
          <a:lstStyle/>
          <a:p>
            <a:r>
              <a:rPr lang="hu-HU" sz="3400" dirty="0" smtClean="0">
                <a:solidFill>
                  <a:schemeClr val="bg1"/>
                </a:solidFill>
              </a:rPr>
              <a:t>Felfedezte az elektrolízist</a:t>
            </a:r>
          </a:p>
          <a:p>
            <a:r>
              <a:rPr lang="hu-HU" sz="3400" dirty="0" smtClean="0">
                <a:solidFill>
                  <a:schemeClr val="bg1"/>
                </a:solidFill>
              </a:rPr>
              <a:t>Bevezette a vegyjeleket</a:t>
            </a:r>
          </a:p>
          <a:p>
            <a:r>
              <a:rPr lang="hu-HU" sz="3400" dirty="0" smtClean="0">
                <a:solidFill>
                  <a:schemeClr val="bg1"/>
                </a:solidFill>
              </a:rPr>
              <a:t>Szorgalmazta Dalton elméleteinek kiterjesztését</a:t>
            </a:r>
          </a:p>
          <a:p>
            <a:r>
              <a:rPr lang="hu-HU" sz="3400" dirty="0" smtClean="0">
                <a:solidFill>
                  <a:schemeClr val="bg1"/>
                </a:solidFill>
              </a:rPr>
              <a:t>Pontos atomtömeg táblázatot publikált</a:t>
            </a:r>
          </a:p>
          <a:p>
            <a:r>
              <a:rPr lang="hu-HU" sz="3400" dirty="0" smtClean="0">
                <a:solidFill>
                  <a:schemeClr val="bg1"/>
                </a:solidFill>
              </a:rPr>
              <a:t>Bevezette az allotrópia fogalmát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25" y="2982359"/>
            <a:ext cx="4913674" cy="319460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614" y="2229981"/>
            <a:ext cx="3073260" cy="408191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29" y="2190750"/>
            <a:ext cx="3543300" cy="46672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278" y="3358517"/>
            <a:ext cx="35718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0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3784" y="939068"/>
            <a:ext cx="4509977" cy="2112568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24352" y="1825624"/>
            <a:ext cx="5986131" cy="4872887"/>
          </a:xfrm>
        </p:spPr>
        <p:txBody>
          <a:bodyPr>
            <a:normAutofit lnSpcReduction="10000"/>
          </a:bodyPr>
          <a:lstStyle/>
          <a:p>
            <a:r>
              <a:rPr lang="hu-HU" sz="3400" dirty="0" smtClean="0">
                <a:solidFill>
                  <a:schemeClr val="bg1"/>
                </a:solidFill>
              </a:rPr>
              <a:t>Felfedezte a szelént, a szilíciumot, a tóriumot és a cériumot</a:t>
            </a:r>
          </a:p>
          <a:p>
            <a:r>
              <a:rPr lang="hu-HU" sz="3400" dirty="0" smtClean="0">
                <a:solidFill>
                  <a:schemeClr val="bg1"/>
                </a:solidFill>
              </a:rPr>
              <a:t>Több vegyület összetételét is meghatározta</a:t>
            </a:r>
          </a:p>
          <a:p>
            <a:r>
              <a:rPr lang="hu-HU" sz="3400" dirty="0" err="1" smtClean="0">
                <a:solidFill>
                  <a:schemeClr val="bg1"/>
                </a:solidFill>
              </a:rPr>
              <a:t>Analítikai</a:t>
            </a:r>
            <a:r>
              <a:rPr lang="hu-HU" sz="3400" dirty="0" smtClean="0">
                <a:solidFill>
                  <a:schemeClr val="bg1"/>
                </a:solidFill>
              </a:rPr>
              <a:t> eljárásokat vezetett be</a:t>
            </a:r>
          </a:p>
          <a:p>
            <a:r>
              <a:rPr lang="hu-HU" sz="3400" dirty="0" smtClean="0">
                <a:solidFill>
                  <a:schemeClr val="bg1"/>
                </a:solidFill>
              </a:rPr>
              <a:t> Rakétafejlesztés terén is kutatásokat folytatott</a:t>
            </a:r>
          </a:p>
          <a:p>
            <a:r>
              <a:rPr lang="hu-HU" sz="3400" dirty="0" smtClean="0">
                <a:solidFill>
                  <a:schemeClr val="bg1"/>
                </a:solidFill>
              </a:rPr>
              <a:t>Tankönyvet írt</a:t>
            </a:r>
            <a:endParaRPr lang="hu-HU" sz="34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107" y="2393916"/>
            <a:ext cx="4105052" cy="410505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64" y="3877613"/>
            <a:ext cx="4581339" cy="286859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734" y="943709"/>
            <a:ext cx="4285992" cy="306925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41" y="2478335"/>
            <a:ext cx="4845479" cy="363410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564" y="3022630"/>
            <a:ext cx="6067789" cy="347633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4299" y="2301225"/>
            <a:ext cx="4495800" cy="315277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906" y="3700466"/>
            <a:ext cx="5349323" cy="32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7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Köszönöm a figyelmet!</a:t>
            </a:r>
            <a:endParaRPr lang="hu-HU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30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5883</TotalTime>
  <Words>128</Words>
  <Application>Microsoft Office PowerPoint</Application>
  <PresentationFormat>Szélesvásznú</PresentationFormat>
  <Paragraphs>31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Britannic Bold</vt:lpstr>
      <vt:lpstr>Calibri</vt:lpstr>
      <vt:lpstr>Calibri Light</vt:lpstr>
      <vt:lpstr>Office-téma</vt:lpstr>
      <vt:lpstr>Jöns Jakob Berzelius</vt:lpstr>
      <vt:lpstr>Jöns Jakob Berzelius</vt:lpstr>
      <vt:lpstr>Élete</vt:lpstr>
      <vt:lpstr>Munkássága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Jöns Jakob Berzelius</dc:title>
  <dc:creator>Hegedüs Éva</dc:creator>
  <cp:lastModifiedBy>Hegedüs Éva</cp:lastModifiedBy>
  <cp:revision>9</cp:revision>
  <dcterms:created xsi:type="dcterms:W3CDTF">2019-06-06T17:26:00Z</dcterms:created>
  <dcterms:modified xsi:type="dcterms:W3CDTF">2019-06-10T19:29:36Z</dcterms:modified>
</cp:coreProperties>
</file>