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67" r:id="rId5"/>
    <p:sldId id="269" r:id="rId6"/>
    <p:sldId id="266" r:id="rId7"/>
    <p:sldId id="265" r:id="rId8"/>
    <p:sldId id="263" r:id="rId9"/>
    <p:sldId id="268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855D-C3BE-49CA-8641-8EE8196F295E}" type="datetimeFigureOut">
              <a:rPr lang="hu-HU" smtClean="0"/>
              <a:t>2019. 06. 05.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796A-5C6A-4FA4-83DC-37A55E3176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961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855D-C3BE-49CA-8641-8EE8196F295E}" type="datetimeFigureOut">
              <a:rPr lang="hu-HU" smtClean="0"/>
              <a:t>2019. 06. 05.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796A-5C6A-4FA4-83DC-37A55E3176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066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855D-C3BE-49CA-8641-8EE8196F295E}" type="datetimeFigureOut">
              <a:rPr lang="hu-HU" smtClean="0"/>
              <a:t>2019. 06. 05.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796A-5C6A-4FA4-83DC-37A55E3176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064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855D-C3BE-49CA-8641-8EE8196F295E}" type="datetimeFigureOut">
              <a:rPr lang="hu-HU" smtClean="0"/>
              <a:t>2019. 06. 05.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796A-5C6A-4FA4-83DC-37A55E3176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575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855D-C3BE-49CA-8641-8EE8196F295E}" type="datetimeFigureOut">
              <a:rPr lang="hu-HU" smtClean="0"/>
              <a:t>2019. 06. 05.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796A-5C6A-4FA4-83DC-37A55E3176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113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855D-C3BE-49CA-8641-8EE8196F295E}" type="datetimeFigureOut">
              <a:rPr lang="hu-HU" smtClean="0"/>
              <a:t>2019. 06. 05.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796A-5C6A-4FA4-83DC-37A55E3176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860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855D-C3BE-49CA-8641-8EE8196F295E}" type="datetimeFigureOut">
              <a:rPr lang="hu-HU" smtClean="0"/>
              <a:t>2019. 06. 05.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796A-5C6A-4FA4-83DC-37A55E3176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510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855D-C3BE-49CA-8641-8EE8196F295E}" type="datetimeFigureOut">
              <a:rPr lang="hu-HU" smtClean="0"/>
              <a:t>2019. 06. 05.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796A-5C6A-4FA4-83DC-37A55E3176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236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855D-C3BE-49CA-8641-8EE8196F295E}" type="datetimeFigureOut">
              <a:rPr lang="hu-HU" smtClean="0"/>
              <a:t>2019. 06. 05.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796A-5C6A-4FA4-83DC-37A55E3176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553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855D-C3BE-49CA-8641-8EE8196F295E}" type="datetimeFigureOut">
              <a:rPr lang="hu-HU" smtClean="0"/>
              <a:t>2019. 06. 05.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796A-5C6A-4FA4-83DC-37A55E3176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488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855D-C3BE-49CA-8641-8EE8196F295E}" type="datetimeFigureOut">
              <a:rPr lang="hu-HU" smtClean="0"/>
              <a:t>2019. 06. 05.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796A-5C6A-4FA4-83DC-37A55E3176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078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2855D-C3BE-49CA-8641-8EE8196F295E}" type="datetimeFigureOut">
              <a:rPr lang="hu-HU" smtClean="0"/>
              <a:t>2019. 06. 05.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F796A-5C6A-4FA4-83DC-37A55E3176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816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klos.net/latnivalok.html" TargetMode="External"/><Relationship Id="rId7" Type="http://schemas.openxmlformats.org/officeDocument/2006/relationships/hyperlink" Target="http://turizmusonline.hu/belfold/cikk/uj_ut_keruli_el_villany_tortenelmi_pincesorat" TargetMode="External"/><Relationship Id="rId2" Type="http://schemas.openxmlformats.org/officeDocument/2006/relationships/hyperlink" Target="https://www.hetedhetorszag.hu/magyarorszag/siklosi-va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gykor.hu/siklos/malkocs-bej-dzsamija-siklos/1397" TargetMode="External"/><Relationship Id="rId5" Type="http://schemas.openxmlformats.org/officeDocument/2006/relationships/hyperlink" Target="http://www.panadea.com/hu/utazasi-kalauz-utikonyv/europa/magyarorszag/del-dunantul/villany-siklosi-borvidek/siklos/mariagyud/fotogaleria/gal-001" TargetMode="External"/><Relationship Id="rId4" Type="http://schemas.openxmlformats.org/officeDocument/2006/relationships/hyperlink" Target="http://www.szallas.h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llany.hu/latnivalok-villanyban-nagyharsanyi-szoborpark" TargetMode="External"/><Relationship Id="rId2" Type="http://schemas.openxmlformats.org/officeDocument/2006/relationships/hyperlink" Target="https://www.iranypecs.hu/hu/info/latnivalok/pecs-kornyeke/villanykovesd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ermalfurdok.com/harkanyi-gyogy-es-strandfurdo/" TargetMode="External"/><Relationship Id="rId4" Type="http://schemas.openxmlformats.org/officeDocument/2006/relationships/hyperlink" Target="http://www.siklos.net/sitemap-hidden/14-latnivalo/13-szerb-templom-siklo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8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Siklós</a:t>
            </a:r>
            <a:endParaRPr lang="hu-HU" sz="8000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002060"/>
                </a:solidFill>
              </a:rPr>
              <a:t>Tengler Johanna</a:t>
            </a:r>
          </a:p>
          <a:p>
            <a:r>
              <a:rPr lang="hu-HU" sz="3600" dirty="0" smtClean="0">
                <a:solidFill>
                  <a:srgbClr val="002060"/>
                </a:solidFill>
              </a:rPr>
              <a:t>7. a. osztály</a:t>
            </a:r>
            <a:endParaRPr lang="hu-H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5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Vár</a:t>
            </a:r>
            <a:endParaRPr lang="hu-HU" b="1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675418" y="1440873"/>
            <a:ext cx="4285673" cy="50522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200" dirty="0" smtClean="0"/>
              <a:t>Története</a:t>
            </a:r>
          </a:p>
          <a:p>
            <a:pPr>
              <a:lnSpc>
                <a:spcPct val="150000"/>
              </a:lnSpc>
            </a:pPr>
            <a:r>
              <a:rPr lang="hu-HU" sz="3200" dirty="0" smtClean="0"/>
              <a:t>Rózsakert</a:t>
            </a:r>
          </a:p>
          <a:p>
            <a:pPr>
              <a:lnSpc>
                <a:spcPct val="150000"/>
              </a:lnSpc>
            </a:pPr>
            <a:r>
              <a:rPr lang="hu-HU" sz="3200" dirty="0" smtClean="0"/>
              <a:t>Várkápolna</a:t>
            </a:r>
          </a:p>
          <a:p>
            <a:pPr>
              <a:lnSpc>
                <a:spcPct val="150000"/>
              </a:lnSpc>
            </a:pPr>
            <a:r>
              <a:rPr lang="hu-HU" sz="3200" dirty="0" smtClean="0"/>
              <a:t>Gótikus zárterkély</a:t>
            </a:r>
          </a:p>
          <a:p>
            <a:pPr>
              <a:lnSpc>
                <a:spcPct val="150000"/>
              </a:lnSpc>
            </a:pPr>
            <a:r>
              <a:rPr lang="hu-HU" sz="3200" dirty="0" err="1" smtClean="0"/>
              <a:t>Tenkes</a:t>
            </a:r>
            <a:r>
              <a:rPr lang="hu-HU" sz="3200" dirty="0" smtClean="0"/>
              <a:t> kapitánya forgatási helyszín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2050" name="Picture 2" descr="KapcsolÃ³dÃ³ kÃ©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1440873"/>
            <a:ext cx="7001163" cy="406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39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14:vortex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4237" y="494435"/>
            <a:ext cx="10515600" cy="964912"/>
          </a:xfrm>
        </p:spPr>
        <p:txBody>
          <a:bodyPr/>
          <a:lstStyle/>
          <a:p>
            <a:r>
              <a:rPr lang="hu-HU" b="1" dirty="0" smtClean="0"/>
              <a:t>Máriagyűdi kegyhely, bazilika</a:t>
            </a:r>
            <a:endParaRPr lang="hu-HU" b="1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200" dirty="0" smtClean="0"/>
              <a:t>Elhelyezkedése</a:t>
            </a:r>
          </a:p>
          <a:p>
            <a:pPr>
              <a:lnSpc>
                <a:spcPct val="150000"/>
              </a:lnSpc>
            </a:pPr>
            <a:r>
              <a:rPr lang="hu-HU" sz="3200" dirty="0" smtClean="0"/>
              <a:t>Csodatévő hely</a:t>
            </a:r>
          </a:p>
          <a:p>
            <a:pPr>
              <a:lnSpc>
                <a:spcPct val="150000"/>
              </a:lnSpc>
            </a:pPr>
            <a:r>
              <a:rPr lang="hu-HU" sz="3200" dirty="0" smtClean="0"/>
              <a:t>Mária zarándokút állomása</a:t>
            </a:r>
          </a:p>
          <a:p>
            <a:pPr>
              <a:lnSpc>
                <a:spcPct val="150000"/>
              </a:lnSpc>
            </a:pPr>
            <a:r>
              <a:rPr lang="hu-HU" sz="3200" dirty="0" smtClean="0"/>
              <a:t>Környező turistaútvonalak</a:t>
            </a:r>
            <a:endParaRPr lang="hu-HU" sz="3200" dirty="0"/>
          </a:p>
        </p:txBody>
      </p:sp>
      <p:pic>
        <p:nvPicPr>
          <p:cNvPr id="3078" name="Picture 6" descr="KapcsolÃ³dÃ³ kÃ©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82" y="1401258"/>
            <a:ext cx="3900054" cy="520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48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14:vortex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Malkocs</a:t>
            </a:r>
            <a:r>
              <a:rPr lang="hu-HU" b="1" dirty="0" smtClean="0"/>
              <a:t> bej dzsámija</a:t>
            </a:r>
            <a:endParaRPr lang="hu-HU" b="1" dirty="0"/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Európa </a:t>
            </a:r>
            <a:r>
              <a:rPr lang="hu-HU" dirty="0" err="1" smtClean="0"/>
              <a:t>Nostra</a:t>
            </a:r>
            <a:r>
              <a:rPr lang="hu-HU" dirty="0" smtClean="0"/>
              <a:t> díj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Ma is eredeti rendeltetésének megfelelően használják</a:t>
            </a:r>
          </a:p>
          <a:p>
            <a:endParaRPr lang="hu-HU" dirty="0"/>
          </a:p>
        </p:txBody>
      </p:sp>
      <p:pic>
        <p:nvPicPr>
          <p:cNvPr id="5122" name="Picture 2" descr="KÃ©ptalÃ¡lat a kÃ¶vetkezÅre: âsiklÃ³s dzsÃ¡miâ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23" y="1690688"/>
            <a:ext cx="5443651" cy="386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8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14:vortex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Szerb templom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Copf stílusban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2000-ben felújították</a:t>
            </a:r>
            <a:endParaRPr lang="hu-HU" dirty="0"/>
          </a:p>
        </p:txBody>
      </p:sp>
      <p:pic>
        <p:nvPicPr>
          <p:cNvPr id="7170" name="Picture 2" descr="KÃ©ptalÃ¡lat a kÃ¶vetkezÅre: âszerb templom siklÃ³s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20" y="1373550"/>
            <a:ext cx="3867420" cy="51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19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14:vortex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66256"/>
            <a:ext cx="10515600" cy="1025236"/>
          </a:xfrm>
        </p:spPr>
        <p:txBody>
          <a:bodyPr/>
          <a:lstStyle/>
          <a:p>
            <a:r>
              <a:rPr lang="hu-HU" b="1" dirty="0" smtClean="0"/>
              <a:t>Szálláslehetőségek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870739"/>
          </a:xfrm>
        </p:spPr>
        <p:txBody>
          <a:bodyPr>
            <a:normAutofit fontScale="92500" lnSpcReduction="20000"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sz="3500" dirty="0" smtClean="0"/>
              <a:t>Hotel </a:t>
            </a:r>
            <a:r>
              <a:rPr lang="hu-HU" sz="3500" dirty="0" err="1" smtClean="0"/>
              <a:t>Castello</a:t>
            </a:r>
            <a:endParaRPr lang="hu-HU" sz="3500" dirty="0" smtClean="0"/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sz="3500" dirty="0" smtClean="0"/>
              <a:t>Hotel Agora</a:t>
            </a:r>
            <a:endParaRPr lang="hu-HU" sz="3500" dirty="0"/>
          </a:p>
        </p:txBody>
      </p:sp>
      <p:pic>
        <p:nvPicPr>
          <p:cNvPr id="4102" name="Picture 6" descr="KÃ©ptalÃ¡lat a kÃ¶vetkezÅre: âhotel castello siklÃ³s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62332"/>
            <a:ext cx="44450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Ã©ptalÃ¡lat a kÃ¶vetkezÅre: âagora szÃ¡lloda siklÃ³s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673" y="1559791"/>
            <a:ext cx="4993409" cy="33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90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14:vortex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711"/>
          </a:xfrm>
        </p:spPr>
        <p:txBody>
          <a:bodyPr/>
          <a:lstStyle/>
          <a:p>
            <a:r>
              <a:rPr lang="hu-HU" dirty="0" smtClean="0">
                <a:latin typeface="+mn-lt"/>
              </a:rPr>
              <a:t>Környező</a:t>
            </a:r>
            <a:r>
              <a:rPr lang="hu-HU" dirty="0" smtClean="0"/>
              <a:t> </a:t>
            </a:r>
            <a:r>
              <a:rPr lang="hu-HU" dirty="0" smtClean="0">
                <a:latin typeface="+mn-lt"/>
              </a:rPr>
              <a:t>látványosságok</a:t>
            </a:r>
            <a:endParaRPr lang="hu-HU" dirty="0">
              <a:latin typeface="+mn-lt"/>
            </a:endParaRPr>
          </a:p>
        </p:txBody>
      </p:sp>
      <p:pic>
        <p:nvPicPr>
          <p:cNvPr id="6146" name="Picture 2" descr="KapcsolÃ³dÃ³ kÃ©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6" y="1169136"/>
            <a:ext cx="5617585" cy="41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Ã©ptalÃ¡lat a kÃ¶vetkezÅre: âpalkonyai templom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29" y="401932"/>
            <a:ext cx="4834438" cy="483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KÃ©ptalÃ¡lat a kÃ¶vetkezÅre: âvillÃ¡nykÃ¶vesd pincesorâ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152" name="Picture 8" descr="KapcsolÃ³dÃ³ kÃ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476" y="3538615"/>
            <a:ext cx="8804595" cy="309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KÃ©ptalÃ¡lat a kÃ¶vetkezÅre: âszoborpark villÃ¡nyâ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52" y="1444719"/>
            <a:ext cx="6531166" cy="409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KÃ©ptalÃ¡lat a kÃ¶vetkezÅre: âmattyi tÃ³â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85" y="2382925"/>
            <a:ext cx="5409817" cy="360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KÃ©ptalÃ¡lat a kÃ¶vetkezÅre: âharkÃ¡nyi fÃ¼rdÅâ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012" y="1813943"/>
            <a:ext cx="5349298" cy="35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897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14:vortex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Források</a:t>
            </a:r>
            <a:r>
              <a:rPr lang="hu-HU" dirty="0" smtClean="0"/>
              <a:t>: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1059510" cy="4351338"/>
          </a:xfrm>
        </p:spPr>
        <p:txBody>
          <a:bodyPr/>
          <a:lstStyle/>
          <a:p>
            <a:r>
              <a:rPr lang="hu-HU" dirty="0" smtClean="0">
                <a:hlinkClick r:id="rId2"/>
              </a:rPr>
              <a:t>https://www.hetedhetorszag.hu/magyarorszag/siklosi-var</a:t>
            </a:r>
            <a:r>
              <a:rPr lang="hu-HU" dirty="0" smtClean="0"/>
              <a:t>  (2019. 06. 05.)</a:t>
            </a:r>
          </a:p>
          <a:p>
            <a:r>
              <a:rPr lang="hu-HU" dirty="0" smtClean="0">
                <a:hlinkClick r:id="rId3"/>
              </a:rPr>
              <a:t>http://www.siklos.net/latnivalok.html</a:t>
            </a:r>
            <a:r>
              <a:rPr lang="hu-HU" dirty="0" smtClean="0"/>
              <a:t>  (2019. 06. 05.)</a:t>
            </a:r>
          </a:p>
          <a:p>
            <a:r>
              <a:rPr lang="hu-HU" dirty="0" smtClean="0">
                <a:hlinkClick r:id="rId4"/>
              </a:rPr>
              <a:t>www.szallas.hu</a:t>
            </a:r>
            <a:r>
              <a:rPr lang="hu-HU" dirty="0" smtClean="0"/>
              <a:t> (2019. 06. 05.)</a:t>
            </a:r>
          </a:p>
          <a:p>
            <a:r>
              <a:rPr lang="hu-HU" dirty="0" smtClean="0">
                <a:hlinkClick r:id="rId5"/>
              </a:rPr>
              <a:t>http://www.panadea.com/hu/utazasi-kalauz-utikonyv/europa/magyarorszag/del-dunantul/villany-siklosi-borvidek/siklos/mariagyud/fotogaleria/gal-001</a:t>
            </a:r>
            <a:r>
              <a:rPr lang="hu-HU" dirty="0" smtClean="0"/>
              <a:t>  (2019. 06. 05.)</a:t>
            </a:r>
          </a:p>
          <a:p>
            <a:r>
              <a:rPr lang="hu-HU" dirty="0" smtClean="0">
                <a:hlinkClick r:id="rId6"/>
              </a:rPr>
              <a:t>http://egykor.hu/siklos/malkocs-bej-dzsamija-siklos/1397</a:t>
            </a:r>
            <a:r>
              <a:rPr lang="hu-HU" dirty="0" smtClean="0"/>
              <a:t>  (2019. 06. 05.)</a:t>
            </a:r>
          </a:p>
          <a:p>
            <a:r>
              <a:rPr lang="hu-HU" dirty="0" smtClean="0">
                <a:hlinkClick r:id="rId7"/>
              </a:rPr>
              <a:t>http://turizmusonline.hu/belfold/cikk/uj_ut_keruli_el_villany_tortenelmi_pincesorat</a:t>
            </a:r>
            <a:r>
              <a:rPr lang="hu-HU" dirty="0" smtClean="0"/>
              <a:t>  (2019. 06. 05.)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614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Források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https://www.iranypecs.hu/hu/info/latnivalok/pecs-kornyeke/villanykovesd.html</a:t>
            </a:r>
            <a:r>
              <a:rPr lang="hu-HU" dirty="0" smtClean="0"/>
              <a:t>  (2019. 06. 05.)</a:t>
            </a:r>
          </a:p>
          <a:p>
            <a:r>
              <a:rPr lang="hu-HU" dirty="0" smtClean="0">
                <a:hlinkClick r:id="rId3"/>
              </a:rPr>
              <a:t>http://www.villany.hu/latnivalok-villanyban-nagyharsanyi-szoborpark</a:t>
            </a:r>
            <a:r>
              <a:rPr lang="hu-HU" dirty="0" smtClean="0"/>
              <a:t>  (2019. 06. 05.)</a:t>
            </a:r>
          </a:p>
          <a:p>
            <a:r>
              <a:rPr lang="hu-HU" dirty="0" smtClean="0">
                <a:hlinkClick r:id="rId4"/>
              </a:rPr>
              <a:t>http://www.siklos.net/sitemap-hidden/14-latnivalo/13-szerb-templom-siklos.html</a:t>
            </a:r>
            <a:r>
              <a:rPr lang="hu-HU" dirty="0" smtClean="0"/>
              <a:t>  (2019. 06. 05.)</a:t>
            </a:r>
          </a:p>
          <a:p>
            <a:r>
              <a:rPr lang="hu-HU" dirty="0" smtClean="0">
                <a:hlinkClick r:id="rId5"/>
              </a:rPr>
              <a:t>https://termalfurdok.com/harkanyi-gyogy-es-strandfurdo/</a:t>
            </a:r>
            <a:r>
              <a:rPr lang="hu-HU" dirty="0" smtClean="0"/>
              <a:t>  (2019. 06. 05.)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36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158</Words>
  <Application>Microsoft Office PowerPoint</Application>
  <PresentationFormat>Szélesvásznú</PresentationFormat>
  <Paragraphs>55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Office-téma</vt:lpstr>
      <vt:lpstr>Siklós</vt:lpstr>
      <vt:lpstr>Vár</vt:lpstr>
      <vt:lpstr>Máriagyűdi kegyhely, bazilika</vt:lpstr>
      <vt:lpstr>Malkocs bej dzsámija</vt:lpstr>
      <vt:lpstr>Szerb templom</vt:lpstr>
      <vt:lpstr>Szálláslehetőségek</vt:lpstr>
      <vt:lpstr>Környező látványosságok</vt:lpstr>
      <vt:lpstr>Források: </vt:lpstr>
      <vt:lpstr>Források: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Siklós</dc:title>
  <dc:creator>Hegedüs Éva</dc:creator>
  <cp:lastModifiedBy>Hegedüs Éva</cp:lastModifiedBy>
  <cp:revision>8</cp:revision>
  <dcterms:created xsi:type="dcterms:W3CDTF">2019-06-05T18:37:28Z</dcterms:created>
  <dcterms:modified xsi:type="dcterms:W3CDTF">2019-06-05T21:44:59Z</dcterms:modified>
</cp:coreProperties>
</file>